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Lst>
  <p:sldIdLst>
    <p:sldId id="256" r:id="rId3"/>
    <p:sldId id="315" r:id="rId4"/>
    <p:sldId id="259" r:id="rId5"/>
    <p:sldId id="260" r:id="rId6"/>
    <p:sldId id="289" r:id="rId7"/>
    <p:sldId id="261" r:id="rId8"/>
    <p:sldId id="262" r:id="rId9"/>
    <p:sldId id="263" r:id="rId10"/>
    <p:sldId id="264" r:id="rId11"/>
    <p:sldId id="265" r:id="rId12"/>
    <p:sldId id="274" r:id="rId13"/>
    <p:sldId id="267" r:id="rId14"/>
    <p:sldId id="268" r:id="rId15"/>
    <p:sldId id="269" r:id="rId16"/>
    <p:sldId id="273" r:id="rId17"/>
    <p:sldId id="275" r:id="rId18"/>
    <p:sldId id="290" r:id="rId19"/>
    <p:sldId id="278" r:id="rId20"/>
    <p:sldId id="279" r:id="rId21"/>
    <p:sldId id="266" r:id="rId22"/>
    <p:sldId id="280" r:id="rId23"/>
    <p:sldId id="282" r:id="rId24"/>
    <p:sldId id="285" r:id="rId25"/>
    <p:sldId id="316"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1" r:id="rId46"/>
    <p:sldId id="312" r:id="rId47"/>
    <p:sldId id="31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1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69A3ED-E272-420E-B8C7-390A79A0727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7E14571-F52F-4DDA-9B59-36B4FA061EBE}">
      <dgm:prSet/>
      <dgm:spPr/>
      <dgm:t>
        <a:bodyPr/>
        <a:lstStyle/>
        <a:p>
          <a:r>
            <a:rPr lang="en-CA"/>
            <a:t>Definition</a:t>
          </a:r>
          <a:endParaRPr lang="en-US"/>
        </a:p>
      </dgm:t>
    </dgm:pt>
    <dgm:pt modelId="{DED91D3D-F2B3-471D-A154-2E38475C3616}" type="parTrans" cxnId="{B38F5708-1297-4ABC-8493-FF610302559A}">
      <dgm:prSet/>
      <dgm:spPr/>
      <dgm:t>
        <a:bodyPr/>
        <a:lstStyle/>
        <a:p>
          <a:endParaRPr lang="en-US"/>
        </a:p>
      </dgm:t>
    </dgm:pt>
    <dgm:pt modelId="{AFA2815F-A9F1-42A8-9423-09BD91CB073C}" type="sibTrans" cxnId="{B38F5708-1297-4ABC-8493-FF610302559A}">
      <dgm:prSet/>
      <dgm:spPr/>
      <dgm:t>
        <a:bodyPr/>
        <a:lstStyle/>
        <a:p>
          <a:endParaRPr lang="en-US"/>
        </a:p>
      </dgm:t>
    </dgm:pt>
    <dgm:pt modelId="{AEAADB21-BBCE-44B9-B97C-BDD09BCC3EBF}">
      <dgm:prSet/>
      <dgm:spPr/>
      <dgm:t>
        <a:bodyPr/>
        <a:lstStyle/>
        <a:p>
          <a:r>
            <a:rPr lang="en-CA"/>
            <a:t>Core Themes and Core Concerns of Social Psychology</a:t>
          </a:r>
          <a:endParaRPr lang="en-US"/>
        </a:p>
      </dgm:t>
    </dgm:pt>
    <dgm:pt modelId="{8B8AF6BE-013A-434D-983F-54BAE97B63C9}" type="parTrans" cxnId="{C1DE0B35-B85E-4060-827C-F8FE5CCDCC41}">
      <dgm:prSet/>
      <dgm:spPr/>
      <dgm:t>
        <a:bodyPr/>
        <a:lstStyle/>
        <a:p>
          <a:endParaRPr lang="en-US"/>
        </a:p>
      </dgm:t>
    </dgm:pt>
    <dgm:pt modelId="{72A15815-6E63-4811-AB4B-BB60E9A9E73D}" type="sibTrans" cxnId="{C1DE0B35-B85E-4060-827C-F8FE5CCDCC41}">
      <dgm:prSet/>
      <dgm:spPr/>
      <dgm:t>
        <a:bodyPr/>
        <a:lstStyle/>
        <a:p>
          <a:endParaRPr lang="en-US"/>
        </a:p>
      </dgm:t>
    </dgm:pt>
    <dgm:pt modelId="{5584F1E1-30AB-4AF6-9050-6F3CA759DAB9}">
      <dgm:prSet/>
      <dgm:spPr/>
      <dgm:t>
        <a:bodyPr/>
        <a:lstStyle/>
        <a:p>
          <a:r>
            <a:rPr lang="en-CA"/>
            <a:t>Key Theoretical Perspectives</a:t>
          </a:r>
          <a:endParaRPr lang="en-US"/>
        </a:p>
      </dgm:t>
    </dgm:pt>
    <dgm:pt modelId="{C41A2EB7-9A62-4E31-AAB8-826A8D675769}" type="parTrans" cxnId="{A3F38F91-3975-4780-BD9D-008D0774E3CB}">
      <dgm:prSet/>
      <dgm:spPr/>
      <dgm:t>
        <a:bodyPr/>
        <a:lstStyle/>
        <a:p>
          <a:endParaRPr lang="en-US"/>
        </a:p>
      </dgm:t>
    </dgm:pt>
    <dgm:pt modelId="{6FBB417E-BB76-4B3E-9124-9271D0AA6FB5}" type="sibTrans" cxnId="{A3F38F91-3975-4780-BD9D-008D0774E3CB}">
      <dgm:prSet/>
      <dgm:spPr/>
      <dgm:t>
        <a:bodyPr/>
        <a:lstStyle/>
        <a:p>
          <a:endParaRPr lang="en-US"/>
        </a:p>
      </dgm:t>
    </dgm:pt>
    <dgm:pt modelId="{C1C73930-9EFF-439E-85D7-8468B66C85BA}">
      <dgm:prSet/>
      <dgm:spPr/>
      <dgm:t>
        <a:bodyPr/>
        <a:lstStyle/>
        <a:p>
          <a:r>
            <a:rPr lang="en-CA"/>
            <a:t>How Social Psychologists DO Social Psychology</a:t>
          </a:r>
          <a:endParaRPr lang="en-US"/>
        </a:p>
      </dgm:t>
    </dgm:pt>
    <dgm:pt modelId="{90B29DB1-0FA3-4DDD-87C7-E39DEA215836}" type="parTrans" cxnId="{9DD051DA-A9FD-4A4A-B893-15C36DB17771}">
      <dgm:prSet/>
      <dgm:spPr/>
      <dgm:t>
        <a:bodyPr/>
        <a:lstStyle/>
        <a:p>
          <a:endParaRPr lang="en-US"/>
        </a:p>
      </dgm:t>
    </dgm:pt>
    <dgm:pt modelId="{565D56AE-1EF7-4F97-AAA2-EC15257963AA}" type="sibTrans" cxnId="{9DD051DA-A9FD-4A4A-B893-15C36DB17771}">
      <dgm:prSet/>
      <dgm:spPr/>
      <dgm:t>
        <a:bodyPr/>
        <a:lstStyle/>
        <a:p>
          <a:endParaRPr lang="en-US"/>
        </a:p>
      </dgm:t>
    </dgm:pt>
    <dgm:pt modelId="{85819B2B-A8EE-4BD1-BF01-F2FFF128A346}" type="pres">
      <dgm:prSet presAssocID="{5D69A3ED-E272-420E-B8C7-390A79A07272}" presName="linear" presStyleCnt="0">
        <dgm:presLayoutVars>
          <dgm:animLvl val="lvl"/>
          <dgm:resizeHandles val="exact"/>
        </dgm:presLayoutVars>
      </dgm:prSet>
      <dgm:spPr/>
    </dgm:pt>
    <dgm:pt modelId="{EE7C214F-1E67-426F-918C-BD85DE7EE462}" type="pres">
      <dgm:prSet presAssocID="{97E14571-F52F-4DDA-9B59-36B4FA061EBE}" presName="parentText" presStyleLbl="node1" presStyleIdx="0" presStyleCnt="4">
        <dgm:presLayoutVars>
          <dgm:chMax val="0"/>
          <dgm:bulletEnabled val="1"/>
        </dgm:presLayoutVars>
      </dgm:prSet>
      <dgm:spPr/>
    </dgm:pt>
    <dgm:pt modelId="{06219FC7-9F43-45C0-8E94-D6D125F2F357}" type="pres">
      <dgm:prSet presAssocID="{AFA2815F-A9F1-42A8-9423-09BD91CB073C}" presName="spacer" presStyleCnt="0"/>
      <dgm:spPr/>
    </dgm:pt>
    <dgm:pt modelId="{55649A90-3FEE-42E7-A7A2-E6B786767B16}" type="pres">
      <dgm:prSet presAssocID="{AEAADB21-BBCE-44B9-B97C-BDD09BCC3EBF}" presName="parentText" presStyleLbl="node1" presStyleIdx="1" presStyleCnt="4">
        <dgm:presLayoutVars>
          <dgm:chMax val="0"/>
          <dgm:bulletEnabled val="1"/>
        </dgm:presLayoutVars>
      </dgm:prSet>
      <dgm:spPr/>
    </dgm:pt>
    <dgm:pt modelId="{C2E5DAB7-6378-4B71-8DE8-F7273A485CCE}" type="pres">
      <dgm:prSet presAssocID="{72A15815-6E63-4811-AB4B-BB60E9A9E73D}" presName="spacer" presStyleCnt="0"/>
      <dgm:spPr/>
    </dgm:pt>
    <dgm:pt modelId="{C2FC5834-64C8-4B7F-A76F-35407DB0A4DB}" type="pres">
      <dgm:prSet presAssocID="{5584F1E1-30AB-4AF6-9050-6F3CA759DAB9}" presName="parentText" presStyleLbl="node1" presStyleIdx="2" presStyleCnt="4">
        <dgm:presLayoutVars>
          <dgm:chMax val="0"/>
          <dgm:bulletEnabled val="1"/>
        </dgm:presLayoutVars>
      </dgm:prSet>
      <dgm:spPr/>
    </dgm:pt>
    <dgm:pt modelId="{DD140876-E61B-4E7B-AFA3-8F969655A70C}" type="pres">
      <dgm:prSet presAssocID="{6FBB417E-BB76-4B3E-9124-9271D0AA6FB5}" presName="spacer" presStyleCnt="0"/>
      <dgm:spPr/>
    </dgm:pt>
    <dgm:pt modelId="{38BE0A33-FBE7-4064-94E3-9FB4FCE8F25D}" type="pres">
      <dgm:prSet presAssocID="{C1C73930-9EFF-439E-85D7-8468B66C85BA}" presName="parentText" presStyleLbl="node1" presStyleIdx="3" presStyleCnt="4">
        <dgm:presLayoutVars>
          <dgm:chMax val="0"/>
          <dgm:bulletEnabled val="1"/>
        </dgm:presLayoutVars>
      </dgm:prSet>
      <dgm:spPr/>
    </dgm:pt>
  </dgm:ptLst>
  <dgm:cxnLst>
    <dgm:cxn modelId="{B38F5708-1297-4ABC-8493-FF610302559A}" srcId="{5D69A3ED-E272-420E-B8C7-390A79A07272}" destId="{97E14571-F52F-4DDA-9B59-36B4FA061EBE}" srcOrd="0" destOrd="0" parTransId="{DED91D3D-F2B3-471D-A154-2E38475C3616}" sibTransId="{AFA2815F-A9F1-42A8-9423-09BD91CB073C}"/>
    <dgm:cxn modelId="{C1DE0B35-B85E-4060-827C-F8FE5CCDCC41}" srcId="{5D69A3ED-E272-420E-B8C7-390A79A07272}" destId="{AEAADB21-BBCE-44B9-B97C-BDD09BCC3EBF}" srcOrd="1" destOrd="0" parTransId="{8B8AF6BE-013A-434D-983F-54BAE97B63C9}" sibTransId="{72A15815-6E63-4811-AB4B-BB60E9A9E73D}"/>
    <dgm:cxn modelId="{771E624A-D19E-4456-9B35-C3CD0CC8DCBE}" type="presOf" srcId="{C1C73930-9EFF-439E-85D7-8468B66C85BA}" destId="{38BE0A33-FBE7-4064-94E3-9FB4FCE8F25D}" srcOrd="0" destOrd="0" presId="urn:microsoft.com/office/officeart/2005/8/layout/vList2"/>
    <dgm:cxn modelId="{1D2BC34D-ABDB-46A8-866F-0C8B42578E2B}" type="presOf" srcId="{AEAADB21-BBCE-44B9-B97C-BDD09BCC3EBF}" destId="{55649A90-3FEE-42E7-A7A2-E6B786767B16}" srcOrd="0" destOrd="0" presId="urn:microsoft.com/office/officeart/2005/8/layout/vList2"/>
    <dgm:cxn modelId="{BBDA128D-C16B-4272-9132-FEA3899A6E8B}" type="presOf" srcId="{5584F1E1-30AB-4AF6-9050-6F3CA759DAB9}" destId="{C2FC5834-64C8-4B7F-A76F-35407DB0A4DB}" srcOrd="0" destOrd="0" presId="urn:microsoft.com/office/officeart/2005/8/layout/vList2"/>
    <dgm:cxn modelId="{A3F38F91-3975-4780-BD9D-008D0774E3CB}" srcId="{5D69A3ED-E272-420E-B8C7-390A79A07272}" destId="{5584F1E1-30AB-4AF6-9050-6F3CA759DAB9}" srcOrd="2" destOrd="0" parTransId="{C41A2EB7-9A62-4E31-AAB8-826A8D675769}" sibTransId="{6FBB417E-BB76-4B3E-9124-9271D0AA6FB5}"/>
    <dgm:cxn modelId="{C2D310A3-295A-47CB-9621-2FC88082611A}" type="presOf" srcId="{97E14571-F52F-4DDA-9B59-36B4FA061EBE}" destId="{EE7C214F-1E67-426F-918C-BD85DE7EE462}" srcOrd="0" destOrd="0" presId="urn:microsoft.com/office/officeart/2005/8/layout/vList2"/>
    <dgm:cxn modelId="{F00F9AC3-47E1-414F-88BD-3E77D249A490}" type="presOf" srcId="{5D69A3ED-E272-420E-B8C7-390A79A07272}" destId="{85819B2B-A8EE-4BD1-BF01-F2FFF128A346}" srcOrd="0" destOrd="0" presId="urn:microsoft.com/office/officeart/2005/8/layout/vList2"/>
    <dgm:cxn modelId="{9DD051DA-A9FD-4A4A-B893-15C36DB17771}" srcId="{5D69A3ED-E272-420E-B8C7-390A79A07272}" destId="{C1C73930-9EFF-439E-85D7-8468B66C85BA}" srcOrd="3" destOrd="0" parTransId="{90B29DB1-0FA3-4DDD-87C7-E39DEA215836}" sibTransId="{565D56AE-1EF7-4F97-AAA2-EC15257963AA}"/>
    <dgm:cxn modelId="{0936EB2B-8426-43BE-8AEA-85BDDBE5E733}" type="presParOf" srcId="{85819B2B-A8EE-4BD1-BF01-F2FFF128A346}" destId="{EE7C214F-1E67-426F-918C-BD85DE7EE462}" srcOrd="0" destOrd="0" presId="urn:microsoft.com/office/officeart/2005/8/layout/vList2"/>
    <dgm:cxn modelId="{F75511A7-09F7-481D-AD1D-3A263CBEFC81}" type="presParOf" srcId="{85819B2B-A8EE-4BD1-BF01-F2FFF128A346}" destId="{06219FC7-9F43-45C0-8E94-D6D125F2F357}" srcOrd="1" destOrd="0" presId="urn:microsoft.com/office/officeart/2005/8/layout/vList2"/>
    <dgm:cxn modelId="{127E98D5-4BA6-4FBB-8CD5-27726239CAE7}" type="presParOf" srcId="{85819B2B-A8EE-4BD1-BF01-F2FFF128A346}" destId="{55649A90-3FEE-42E7-A7A2-E6B786767B16}" srcOrd="2" destOrd="0" presId="urn:microsoft.com/office/officeart/2005/8/layout/vList2"/>
    <dgm:cxn modelId="{041CF396-6428-4B79-B675-39455612DB13}" type="presParOf" srcId="{85819B2B-A8EE-4BD1-BF01-F2FFF128A346}" destId="{C2E5DAB7-6378-4B71-8DE8-F7273A485CCE}" srcOrd="3" destOrd="0" presId="urn:microsoft.com/office/officeart/2005/8/layout/vList2"/>
    <dgm:cxn modelId="{922E1EC0-BA3C-46F1-9896-721B7A601B30}" type="presParOf" srcId="{85819B2B-A8EE-4BD1-BF01-F2FFF128A346}" destId="{C2FC5834-64C8-4B7F-A76F-35407DB0A4DB}" srcOrd="4" destOrd="0" presId="urn:microsoft.com/office/officeart/2005/8/layout/vList2"/>
    <dgm:cxn modelId="{BCF904F9-6D84-440A-9C50-1A9D55E445EE}" type="presParOf" srcId="{85819B2B-A8EE-4BD1-BF01-F2FFF128A346}" destId="{DD140876-E61B-4E7B-AFA3-8F969655A70C}" srcOrd="5" destOrd="0" presId="urn:microsoft.com/office/officeart/2005/8/layout/vList2"/>
    <dgm:cxn modelId="{8EE4C412-BB4E-4E27-86E3-9CF8349856F9}" type="presParOf" srcId="{85819B2B-A8EE-4BD1-BF01-F2FFF128A346}" destId="{38BE0A33-FBE7-4064-94E3-9FB4FCE8F25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88E92F-6021-44B3-9C09-904D5A6A2CF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22F18E77-7266-4BF4-AC22-C8BCC86DAA9E}">
      <dgm:prSet/>
      <dgm:spPr/>
      <dgm:t>
        <a:bodyPr/>
        <a:lstStyle/>
        <a:p>
          <a:r>
            <a:rPr lang="en-CA"/>
            <a:t>People Act Towards Things Based on the Meaning Those Things Have for Them</a:t>
          </a:r>
          <a:endParaRPr lang="en-US"/>
        </a:p>
      </dgm:t>
    </dgm:pt>
    <dgm:pt modelId="{49FCCBD3-2803-4E53-A204-BBEE65F7A616}" type="parTrans" cxnId="{8BC5986D-569F-43C4-8CF0-6889057B6363}">
      <dgm:prSet/>
      <dgm:spPr/>
      <dgm:t>
        <a:bodyPr/>
        <a:lstStyle/>
        <a:p>
          <a:endParaRPr lang="en-US"/>
        </a:p>
      </dgm:t>
    </dgm:pt>
    <dgm:pt modelId="{004169E3-74B7-4DD2-8652-623119F5F9D9}" type="sibTrans" cxnId="{8BC5986D-569F-43C4-8CF0-6889057B6363}">
      <dgm:prSet/>
      <dgm:spPr/>
      <dgm:t>
        <a:bodyPr/>
        <a:lstStyle/>
        <a:p>
          <a:endParaRPr lang="en-US"/>
        </a:p>
      </dgm:t>
    </dgm:pt>
    <dgm:pt modelId="{0DBDF780-D67A-4541-89CA-88AFD0CB91BB}">
      <dgm:prSet/>
      <dgm:spPr/>
      <dgm:t>
        <a:bodyPr/>
        <a:lstStyle/>
        <a:p>
          <a:r>
            <a:rPr lang="en-CA"/>
            <a:t>These Meanings are Derived Through Social Interaction and are NOT Inherent</a:t>
          </a:r>
          <a:endParaRPr lang="en-US"/>
        </a:p>
      </dgm:t>
    </dgm:pt>
    <dgm:pt modelId="{4CB17517-EB6B-491B-9132-B9D5D422BB57}" type="parTrans" cxnId="{D8EE4A97-6BA8-4B76-AA6A-76E4866ECDB8}">
      <dgm:prSet/>
      <dgm:spPr/>
      <dgm:t>
        <a:bodyPr/>
        <a:lstStyle/>
        <a:p>
          <a:endParaRPr lang="en-US"/>
        </a:p>
      </dgm:t>
    </dgm:pt>
    <dgm:pt modelId="{EE909BB9-CD42-43AA-AB8C-15825CD2BEA2}" type="sibTrans" cxnId="{D8EE4A97-6BA8-4B76-AA6A-76E4866ECDB8}">
      <dgm:prSet/>
      <dgm:spPr/>
      <dgm:t>
        <a:bodyPr/>
        <a:lstStyle/>
        <a:p>
          <a:endParaRPr lang="en-US"/>
        </a:p>
      </dgm:t>
    </dgm:pt>
    <dgm:pt modelId="{04F80098-9FED-4618-A59F-BF9EB3BD6E4B}">
      <dgm:prSet/>
      <dgm:spPr/>
      <dgm:t>
        <a:bodyPr/>
        <a:lstStyle/>
        <a:p>
          <a:r>
            <a:rPr lang="en-CA"/>
            <a:t>Meanings can be Modified and Changed Through Social Interaction</a:t>
          </a:r>
          <a:endParaRPr lang="en-US"/>
        </a:p>
      </dgm:t>
    </dgm:pt>
    <dgm:pt modelId="{309F7D61-8443-4262-ACF4-14ABD6026DEF}" type="parTrans" cxnId="{651A9776-4170-4640-B004-E7F059887E1F}">
      <dgm:prSet/>
      <dgm:spPr/>
      <dgm:t>
        <a:bodyPr/>
        <a:lstStyle/>
        <a:p>
          <a:endParaRPr lang="en-US"/>
        </a:p>
      </dgm:t>
    </dgm:pt>
    <dgm:pt modelId="{1F93C58A-EC4E-4925-9800-90A862A28827}" type="sibTrans" cxnId="{651A9776-4170-4640-B004-E7F059887E1F}">
      <dgm:prSet/>
      <dgm:spPr/>
      <dgm:t>
        <a:bodyPr/>
        <a:lstStyle/>
        <a:p>
          <a:endParaRPr lang="en-US"/>
        </a:p>
      </dgm:t>
    </dgm:pt>
    <dgm:pt modelId="{AA9AA9E2-A52D-4A09-A72C-200CC6A556C2}" type="pres">
      <dgm:prSet presAssocID="{9488E92F-6021-44B3-9C09-904D5A6A2CF5}" presName="outerComposite" presStyleCnt="0">
        <dgm:presLayoutVars>
          <dgm:chMax val="5"/>
          <dgm:dir/>
          <dgm:resizeHandles val="exact"/>
        </dgm:presLayoutVars>
      </dgm:prSet>
      <dgm:spPr/>
    </dgm:pt>
    <dgm:pt modelId="{C27767B4-A8A7-4547-8381-1EFD10050B89}" type="pres">
      <dgm:prSet presAssocID="{9488E92F-6021-44B3-9C09-904D5A6A2CF5}" presName="dummyMaxCanvas" presStyleCnt="0">
        <dgm:presLayoutVars/>
      </dgm:prSet>
      <dgm:spPr/>
    </dgm:pt>
    <dgm:pt modelId="{1F948A8D-B3AC-434D-8403-D1EE4962E225}" type="pres">
      <dgm:prSet presAssocID="{9488E92F-6021-44B3-9C09-904D5A6A2CF5}" presName="ThreeNodes_1" presStyleLbl="node1" presStyleIdx="0" presStyleCnt="3">
        <dgm:presLayoutVars>
          <dgm:bulletEnabled val="1"/>
        </dgm:presLayoutVars>
      </dgm:prSet>
      <dgm:spPr/>
    </dgm:pt>
    <dgm:pt modelId="{77783E0D-05CE-4DCF-9690-394045AB02A1}" type="pres">
      <dgm:prSet presAssocID="{9488E92F-6021-44B3-9C09-904D5A6A2CF5}" presName="ThreeNodes_2" presStyleLbl="node1" presStyleIdx="1" presStyleCnt="3">
        <dgm:presLayoutVars>
          <dgm:bulletEnabled val="1"/>
        </dgm:presLayoutVars>
      </dgm:prSet>
      <dgm:spPr/>
    </dgm:pt>
    <dgm:pt modelId="{E1882E14-25BF-4C3F-86A9-81CB1F898316}" type="pres">
      <dgm:prSet presAssocID="{9488E92F-6021-44B3-9C09-904D5A6A2CF5}" presName="ThreeNodes_3" presStyleLbl="node1" presStyleIdx="2" presStyleCnt="3">
        <dgm:presLayoutVars>
          <dgm:bulletEnabled val="1"/>
        </dgm:presLayoutVars>
      </dgm:prSet>
      <dgm:spPr/>
    </dgm:pt>
    <dgm:pt modelId="{95619661-5BEF-40D7-9E15-4D20184D420A}" type="pres">
      <dgm:prSet presAssocID="{9488E92F-6021-44B3-9C09-904D5A6A2CF5}" presName="ThreeConn_1-2" presStyleLbl="fgAccFollowNode1" presStyleIdx="0" presStyleCnt="2">
        <dgm:presLayoutVars>
          <dgm:bulletEnabled val="1"/>
        </dgm:presLayoutVars>
      </dgm:prSet>
      <dgm:spPr/>
    </dgm:pt>
    <dgm:pt modelId="{9C346C03-E02D-47A5-A26B-3BDE56A5B08D}" type="pres">
      <dgm:prSet presAssocID="{9488E92F-6021-44B3-9C09-904D5A6A2CF5}" presName="ThreeConn_2-3" presStyleLbl="fgAccFollowNode1" presStyleIdx="1" presStyleCnt="2">
        <dgm:presLayoutVars>
          <dgm:bulletEnabled val="1"/>
        </dgm:presLayoutVars>
      </dgm:prSet>
      <dgm:spPr/>
    </dgm:pt>
    <dgm:pt modelId="{50874F44-42F7-486B-B774-589319A4206E}" type="pres">
      <dgm:prSet presAssocID="{9488E92F-6021-44B3-9C09-904D5A6A2CF5}" presName="ThreeNodes_1_text" presStyleLbl="node1" presStyleIdx="2" presStyleCnt="3">
        <dgm:presLayoutVars>
          <dgm:bulletEnabled val="1"/>
        </dgm:presLayoutVars>
      </dgm:prSet>
      <dgm:spPr/>
    </dgm:pt>
    <dgm:pt modelId="{E225775D-C193-4193-AB69-0B81CF853367}" type="pres">
      <dgm:prSet presAssocID="{9488E92F-6021-44B3-9C09-904D5A6A2CF5}" presName="ThreeNodes_2_text" presStyleLbl="node1" presStyleIdx="2" presStyleCnt="3">
        <dgm:presLayoutVars>
          <dgm:bulletEnabled val="1"/>
        </dgm:presLayoutVars>
      </dgm:prSet>
      <dgm:spPr/>
    </dgm:pt>
    <dgm:pt modelId="{0EC7A300-252F-4776-8F9F-FF4CCB3E5334}" type="pres">
      <dgm:prSet presAssocID="{9488E92F-6021-44B3-9C09-904D5A6A2CF5}" presName="ThreeNodes_3_text" presStyleLbl="node1" presStyleIdx="2" presStyleCnt="3">
        <dgm:presLayoutVars>
          <dgm:bulletEnabled val="1"/>
        </dgm:presLayoutVars>
      </dgm:prSet>
      <dgm:spPr/>
    </dgm:pt>
  </dgm:ptLst>
  <dgm:cxnLst>
    <dgm:cxn modelId="{B1F64749-0872-4091-B559-FB90D6DA9597}" type="presOf" srcId="{EE909BB9-CD42-43AA-AB8C-15825CD2BEA2}" destId="{9C346C03-E02D-47A5-A26B-3BDE56A5B08D}" srcOrd="0" destOrd="0" presId="urn:microsoft.com/office/officeart/2005/8/layout/vProcess5"/>
    <dgm:cxn modelId="{8BC5986D-569F-43C4-8CF0-6889057B6363}" srcId="{9488E92F-6021-44B3-9C09-904D5A6A2CF5}" destId="{22F18E77-7266-4BF4-AC22-C8BCC86DAA9E}" srcOrd="0" destOrd="0" parTransId="{49FCCBD3-2803-4E53-A204-BBEE65F7A616}" sibTransId="{004169E3-74B7-4DD2-8652-623119F5F9D9}"/>
    <dgm:cxn modelId="{651A9776-4170-4640-B004-E7F059887E1F}" srcId="{9488E92F-6021-44B3-9C09-904D5A6A2CF5}" destId="{04F80098-9FED-4618-A59F-BF9EB3BD6E4B}" srcOrd="2" destOrd="0" parTransId="{309F7D61-8443-4262-ACF4-14ABD6026DEF}" sibTransId="{1F93C58A-EC4E-4925-9800-90A862A28827}"/>
    <dgm:cxn modelId="{930AF657-19D3-49E3-8B04-0FCCAE0E8296}" type="presOf" srcId="{9488E92F-6021-44B3-9C09-904D5A6A2CF5}" destId="{AA9AA9E2-A52D-4A09-A72C-200CC6A556C2}" srcOrd="0" destOrd="0" presId="urn:microsoft.com/office/officeart/2005/8/layout/vProcess5"/>
    <dgm:cxn modelId="{85F26792-ADF8-43ED-8792-7A7913578AB0}" type="presOf" srcId="{04F80098-9FED-4618-A59F-BF9EB3BD6E4B}" destId="{E1882E14-25BF-4C3F-86A9-81CB1F898316}" srcOrd="0" destOrd="0" presId="urn:microsoft.com/office/officeart/2005/8/layout/vProcess5"/>
    <dgm:cxn modelId="{9D242A95-4CE5-4E22-80C3-AC447F276A38}" type="presOf" srcId="{22F18E77-7266-4BF4-AC22-C8BCC86DAA9E}" destId="{50874F44-42F7-486B-B774-589319A4206E}" srcOrd="1" destOrd="0" presId="urn:microsoft.com/office/officeart/2005/8/layout/vProcess5"/>
    <dgm:cxn modelId="{D8EE4A97-6BA8-4B76-AA6A-76E4866ECDB8}" srcId="{9488E92F-6021-44B3-9C09-904D5A6A2CF5}" destId="{0DBDF780-D67A-4541-89CA-88AFD0CB91BB}" srcOrd="1" destOrd="0" parTransId="{4CB17517-EB6B-491B-9132-B9D5D422BB57}" sibTransId="{EE909BB9-CD42-43AA-AB8C-15825CD2BEA2}"/>
    <dgm:cxn modelId="{9BFED49C-FDA7-43EA-A580-A497A4DBF1FE}" type="presOf" srcId="{004169E3-74B7-4DD2-8652-623119F5F9D9}" destId="{95619661-5BEF-40D7-9E15-4D20184D420A}" srcOrd="0" destOrd="0" presId="urn:microsoft.com/office/officeart/2005/8/layout/vProcess5"/>
    <dgm:cxn modelId="{20C8899E-34AE-4394-AD44-153018C294C7}" type="presOf" srcId="{0DBDF780-D67A-4541-89CA-88AFD0CB91BB}" destId="{77783E0D-05CE-4DCF-9690-394045AB02A1}" srcOrd="0" destOrd="0" presId="urn:microsoft.com/office/officeart/2005/8/layout/vProcess5"/>
    <dgm:cxn modelId="{4BB12CC4-6C31-463D-BC30-A0E7E0559CE4}" type="presOf" srcId="{04F80098-9FED-4618-A59F-BF9EB3BD6E4B}" destId="{0EC7A300-252F-4776-8F9F-FF4CCB3E5334}" srcOrd="1" destOrd="0" presId="urn:microsoft.com/office/officeart/2005/8/layout/vProcess5"/>
    <dgm:cxn modelId="{F496B7EF-3D3B-4995-BDD6-0428C0374656}" type="presOf" srcId="{0DBDF780-D67A-4541-89CA-88AFD0CB91BB}" destId="{E225775D-C193-4193-AB69-0B81CF853367}" srcOrd="1" destOrd="0" presId="urn:microsoft.com/office/officeart/2005/8/layout/vProcess5"/>
    <dgm:cxn modelId="{D35D90F6-2F85-4C84-B12C-A6286B0873F8}" type="presOf" srcId="{22F18E77-7266-4BF4-AC22-C8BCC86DAA9E}" destId="{1F948A8D-B3AC-434D-8403-D1EE4962E225}" srcOrd="0" destOrd="0" presId="urn:microsoft.com/office/officeart/2005/8/layout/vProcess5"/>
    <dgm:cxn modelId="{671F3E7D-BBFD-4FF0-94C3-7F9C80C615D8}" type="presParOf" srcId="{AA9AA9E2-A52D-4A09-A72C-200CC6A556C2}" destId="{C27767B4-A8A7-4547-8381-1EFD10050B89}" srcOrd="0" destOrd="0" presId="urn:microsoft.com/office/officeart/2005/8/layout/vProcess5"/>
    <dgm:cxn modelId="{F43BE3A2-0BB8-4849-9283-F9F459301DA9}" type="presParOf" srcId="{AA9AA9E2-A52D-4A09-A72C-200CC6A556C2}" destId="{1F948A8D-B3AC-434D-8403-D1EE4962E225}" srcOrd="1" destOrd="0" presId="urn:microsoft.com/office/officeart/2005/8/layout/vProcess5"/>
    <dgm:cxn modelId="{B928DD3D-3DB8-4B17-976C-875A411BB994}" type="presParOf" srcId="{AA9AA9E2-A52D-4A09-A72C-200CC6A556C2}" destId="{77783E0D-05CE-4DCF-9690-394045AB02A1}" srcOrd="2" destOrd="0" presId="urn:microsoft.com/office/officeart/2005/8/layout/vProcess5"/>
    <dgm:cxn modelId="{8C289977-9600-4492-8D45-914158CD80BA}" type="presParOf" srcId="{AA9AA9E2-A52D-4A09-A72C-200CC6A556C2}" destId="{E1882E14-25BF-4C3F-86A9-81CB1F898316}" srcOrd="3" destOrd="0" presId="urn:microsoft.com/office/officeart/2005/8/layout/vProcess5"/>
    <dgm:cxn modelId="{AD38E24A-0F09-45A6-AB24-A032EC50BFF0}" type="presParOf" srcId="{AA9AA9E2-A52D-4A09-A72C-200CC6A556C2}" destId="{95619661-5BEF-40D7-9E15-4D20184D420A}" srcOrd="4" destOrd="0" presId="urn:microsoft.com/office/officeart/2005/8/layout/vProcess5"/>
    <dgm:cxn modelId="{F09C5AC8-0BC6-4EEA-84F7-B5BEDD82AB35}" type="presParOf" srcId="{AA9AA9E2-A52D-4A09-A72C-200CC6A556C2}" destId="{9C346C03-E02D-47A5-A26B-3BDE56A5B08D}" srcOrd="5" destOrd="0" presId="urn:microsoft.com/office/officeart/2005/8/layout/vProcess5"/>
    <dgm:cxn modelId="{C8729A9A-CE93-4697-970E-CB1C858617BE}" type="presParOf" srcId="{AA9AA9E2-A52D-4A09-A72C-200CC6A556C2}" destId="{50874F44-42F7-486B-B774-589319A4206E}" srcOrd="6" destOrd="0" presId="urn:microsoft.com/office/officeart/2005/8/layout/vProcess5"/>
    <dgm:cxn modelId="{DE90A88F-CBBB-481C-B29E-1DCACB8CEF25}" type="presParOf" srcId="{AA9AA9E2-A52D-4A09-A72C-200CC6A556C2}" destId="{E225775D-C193-4193-AB69-0B81CF853367}" srcOrd="7" destOrd="0" presId="urn:microsoft.com/office/officeart/2005/8/layout/vProcess5"/>
    <dgm:cxn modelId="{763554C1-F192-44E5-8081-A1F571DDB8E7}" type="presParOf" srcId="{AA9AA9E2-A52D-4A09-A72C-200CC6A556C2}" destId="{0EC7A300-252F-4776-8F9F-FF4CCB3E5334}"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C80531-61B9-47BD-BAD6-C2E4491822E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1FB921C-13B3-4B67-861F-BF9DAECF681B}">
      <dgm:prSet/>
      <dgm:spPr/>
      <dgm:t>
        <a:bodyPr/>
        <a:lstStyle/>
        <a:p>
          <a:r>
            <a:rPr lang="en-CA"/>
            <a:t>The ‘Group’ as a Social Psychological Entity</a:t>
          </a:r>
          <a:endParaRPr lang="en-US"/>
        </a:p>
      </dgm:t>
    </dgm:pt>
    <dgm:pt modelId="{444D1DB5-D694-4085-919D-4B57F34D66B0}" type="parTrans" cxnId="{723110A3-CC78-4771-A0B2-22110CE8E515}">
      <dgm:prSet/>
      <dgm:spPr/>
      <dgm:t>
        <a:bodyPr/>
        <a:lstStyle/>
        <a:p>
          <a:endParaRPr lang="en-US"/>
        </a:p>
      </dgm:t>
    </dgm:pt>
    <dgm:pt modelId="{C5DA190B-4159-4AD8-94C1-170D2E7202D1}" type="sibTrans" cxnId="{723110A3-CC78-4771-A0B2-22110CE8E515}">
      <dgm:prSet/>
      <dgm:spPr/>
      <dgm:t>
        <a:bodyPr/>
        <a:lstStyle/>
        <a:p>
          <a:endParaRPr lang="en-US"/>
        </a:p>
      </dgm:t>
    </dgm:pt>
    <dgm:pt modelId="{A8D4134E-971E-4759-B588-8B6B6523F219}">
      <dgm:prSet/>
      <dgm:spPr/>
      <dgm:t>
        <a:bodyPr/>
        <a:lstStyle/>
        <a:p>
          <a:r>
            <a:rPr lang="en-CA"/>
            <a:t>What is a Group?</a:t>
          </a:r>
          <a:endParaRPr lang="en-US"/>
        </a:p>
      </dgm:t>
    </dgm:pt>
    <dgm:pt modelId="{D61F7FEE-70CE-4957-98E9-7D3E89010AE9}" type="parTrans" cxnId="{1FAADD99-0FAB-49AA-B02A-1BD1AAC2F3C4}">
      <dgm:prSet/>
      <dgm:spPr/>
      <dgm:t>
        <a:bodyPr/>
        <a:lstStyle/>
        <a:p>
          <a:endParaRPr lang="en-US"/>
        </a:p>
      </dgm:t>
    </dgm:pt>
    <dgm:pt modelId="{A126178E-44EE-4E25-924C-CE62099CA65E}" type="sibTrans" cxnId="{1FAADD99-0FAB-49AA-B02A-1BD1AAC2F3C4}">
      <dgm:prSet/>
      <dgm:spPr/>
      <dgm:t>
        <a:bodyPr/>
        <a:lstStyle/>
        <a:p>
          <a:endParaRPr lang="en-US"/>
        </a:p>
      </dgm:t>
    </dgm:pt>
    <dgm:pt modelId="{C67CBC0A-4116-43BC-8E94-FA5D9BDFB74D}">
      <dgm:prSet/>
      <dgm:spPr/>
      <dgm:t>
        <a:bodyPr/>
        <a:lstStyle/>
        <a:p>
          <a:r>
            <a:rPr lang="en-CA"/>
            <a:t>Two or More People</a:t>
          </a:r>
          <a:endParaRPr lang="en-US"/>
        </a:p>
      </dgm:t>
    </dgm:pt>
    <dgm:pt modelId="{50895C75-7B26-4772-B12D-81CE66648EB8}" type="parTrans" cxnId="{57D40717-B7D1-4B7F-84A1-EBE34AE53AE2}">
      <dgm:prSet/>
      <dgm:spPr/>
      <dgm:t>
        <a:bodyPr/>
        <a:lstStyle/>
        <a:p>
          <a:endParaRPr lang="en-US"/>
        </a:p>
      </dgm:t>
    </dgm:pt>
    <dgm:pt modelId="{1EE0C000-35ED-4D68-B5EA-80783334AE32}" type="sibTrans" cxnId="{57D40717-B7D1-4B7F-84A1-EBE34AE53AE2}">
      <dgm:prSet/>
      <dgm:spPr/>
      <dgm:t>
        <a:bodyPr/>
        <a:lstStyle/>
        <a:p>
          <a:endParaRPr lang="en-US"/>
        </a:p>
      </dgm:t>
    </dgm:pt>
    <dgm:pt modelId="{9C5D1ABA-E83B-4C34-9281-A4E2D2C299C7}">
      <dgm:prSet/>
      <dgm:spPr/>
      <dgm:t>
        <a:bodyPr/>
        <a:lstStyle/>
        <a:p>
          <a:r>
            <a:rPr lang="en-CA"/>
            <a:t>Become an ‘Us’</a:t>
          </a:r>
          <a:endParaRPr lang="en-US"/>
        </a:p>
      </dgm:t>
    </dgm:pt>
    <dgm:pt modelId="{A864A264-799D-42D3-9857-BCEBCA921B1D}" type="parTrans" cxnId="{06F38298-41FA-4A10-8BB8-4FFE74CC66FA}">
      <dgm:prSet/>
      <dgm:spPr/>
      <dgm:t>
        <a:bodyPr/>
        <a:lstStyle/>
        <a:p>
          <a:endParaRPr lang="en-US"/>
        </a:p>
      </dgm:t>
    </dgm:pt>
    <dgm:pt modelId="{576EDB70-DA99-40EB-B684-9C282131E83D}" type="sibTrans" cxnId="{06F38298-41FA-4A10-8BB8-4FFE74CC66FA}">
      <dgm:prSet/>
      <dgm:spPr/>
      <dgm:t>
        <a:bodyPr/>
        <a:lstStyle/>
        <a:p>
          <a:endParaRPr lang="en-US"/>
        </a:p>
      </dgm:t>
    </dgm:pt>
    <dgm:pt modelId="{E8EAA055-0AFB-48D8-9E2A-06F5E68C8852}">
      <dgm:prSet/>
      <dgm:spPr/>
      <dgm:t>
        <a:bodyPr/>
        <a:lstStyle/>
        <a:p>
          <a:r>
            <a:rPr lang="en-CA"/>
            <a:t>Dependence on One Another</a:t>
          </a:r>
          <a:endParaRPr lang="en-US"/>
        </a:p>
      </dgm:t>
    </dgm:pt>
    <dgm:pt modelId="{B7D6D18E-A0E9-462A-BC8F-0D7D9157AB50}" type="parTrans" cxnId="{34422BC9-9A0E-4036-8AC6-D1D9A5286DE2}">
      <dgm:prSet/>
      <dgm:spPr/>
      <dgm:t>
        <a:bodyPr/>
        <a:lstStyle/>
        <a:p>
          <a:endParaRPr lang="en-US"/>
        </a:p>
      </dgm:t>
    </dgm:pt>
    <dgm:pt modelId="{0AE59B24-284E-4255-9E9B-4613D9A9102E}" type="sibTrans" cxnId="{34422BC9-9A0E-4036-8AC6-D1D9A5286DE2}">
      <dgm:prSet/>
      <dgm:spPr/>
      <dgm:t>
        <a:bodyPr/>
        <a:lstStyle/>
        <a:p>
          <a:endParaRPr lang="en-US"/>
        </a:p>
      </dgm:t>
    </dgm:pt>
    <dgm:pt modelId="{A00D2D31-6EC5-4F5B-AC3A-9AE029279E71}">
      <dgm:prSet/>
      <dgm:spPr/>
      <dgm:t>
        <a:bodyPr/>
        <a:lstStyle/>
        <a:p>
          <a:r>
            <a:rPr lang="en-CA"/>
            <a:t>Rules, Roles, Norms, Power Structures</a:t>
          </a:r>
          <a:endParaRPr lang="en-US"/>
        </a:p>
      </dgm:t>
    </dgm:pt>
    <dgm:pt modelId="{3A7137C7-6559-48F0-85E4-5E1F6DF35B8E}" type="parTrans" cxnId="{455F4A44-D3AF-42FE-B92E-C51FEAED3C71}">
      <dgm:prSet/>
      <dgm:spPr/>
      <dgm:t>
        <a:bodyPr/>
        <a:lstStyle/>
        <a:p>
          <a:endParaRPr lang="en-US"/>
        </a:p>
      </dgm:t>
    </dgm:pt>
    <dgm:pt modelId="{8CD23128-A886-443F-AB10-FC9748DA6E74}" type="sibTrans" cxnId="{455F4A44-D3AF-42FE-B92E-C51FEAED3C71}">
      <dgm:prSet/>
      <dgm:spPr/>
      <dgm:t>
        <a:bodyPr/>
        <a:lstStyle/>
        <a:p>
          <a:endParaRPr lang="en-US"/>
        </a:p>
      </dgm:t>
    </dgm:pt>
    <dgm:pt modelId="{12E78FDD-C967-4141-B831-C3124A7175E2}" type="pres">
      <dgm:prSet presAssocID="{4DC80531-61B9-47BD-BAD6-C2E4491822E6}" presName="linear" presStyleCnt="0">
        <dgm:presLayoutVars>
          <dgm:animLvl val="lvl"/>
          <dgm:resizeHandles val="exact"/>
        </dgm:presLayoutVars>
      </dgm:prSet>
      <dgm:spPr/>
    </dgm:pt>
    <dgm:pt modelId="{391378EF-956A-472C-A5D1-4E7D87BEE605}" type="pres">
      <dgm:prSet presAssocID="{31FB921C-13B3-4B67-861F-BF9DAECF681B}" presName="parentText" presStyleLbl="node1" presStyleIdx="0" presStyleCnt="2">
        <dgm:presLayoutVars>
          <dgm:chMax val="0"/>
          <dgm:bulletEnabled val="1"/>
        </dgm:presLayoutVars>
      </dgm:prSet>
      <dgm:spPr/>
    </dgm:pt>
    <dgm:pt modelId="{A544302A-6159-4556-8A95-55A3A4567F3A}" type="pres">
      <dgm:prSet presAssocID="{C5DA190B-4159-4AD8-94C1-170D2E7202D1}" presName="spacer" presStyleCnt="0"/>
      <dgm:spPr/>
    </dgm:pt>
    <dgm:pt modelId="{91ADC216-8916-4519-AFE8-BCA8F3221419}" type="pres">
      <dgm:prSet presAssocID="{A8D4134E-971E-4759-B588-8B6B6523F219}" presName="parentText" presStyleLbl="node1" presStyleIdx="1" presStyleCnt="2">
        <dgm:presLayoutVars>
          <dgm:chMax val="0"/>
          <dgm:bulletEnabled val="1"/>
        </dgm:presLayoutVars>
      </dgm:prSet>
      <dgm:spPr/>
    </dgm:pt>
    <dgm:pt modelId="{78942D5D-CF1B-4010-9B32-001052E579D5}" type="pres">
      <dgm:prSet presAssocID="{A8D4134E-971E-4759-B588-8B6B6523F219}" presName="childText" presStyleLbl="revTx" presStyleIdx="0" presStyleCnt="1">
        <dgm:presLayoutVars>
          <dgm:bulletEnabled val="1"/>
        </dgm:presLayoutVars>
      </dgm:prSet>
      <dgm:spPr/>
    </dgm:pt>
  </dgm:ptLst>
  <dgm:cxnLst>
    <dgm:cxn modelId="{31320210-538B-4479-94B6-ED7FA16003AA}" type="presOf" srcId="{A00D2D31-6EC5-4F5B-AC3A-9AE029279E71}" destId="{78942D5D-CF1B-4010-9B32-001052E579D5}" srcOrd="0" destOrd="3" presId="urn:microsoft.com/office/officeart/2005/8/layout/vList2"/>
    <dgm:cxn modelId="{3E764A16-B040-42D7-99DF-357D01279844}" type="presOf" srcId="{9C5D1ABA-E83B-4C34-9281-A4E2D2C299C7}" destId="{78942D5D-CF1B-4010-9B32-001052E579D5}" srcOrd="0" destOrd="1" presId="urn:microsoft.com/office/officeart/2005/8/layout/vList2"/>
    <dgm:cxn modelId="{57D40717-B7D1-4B7F-84A1-EBE34AE53AE2}" srcId="{A8D4134E-971E-4759-B588-8B6B6523F219}" destId="{C67CBC0A-4116-43BC-8E94-FA5D9BDFB74D}" srcOrd="0" destOrd="0" parTransId="{50895C75-7B26-4772-B12D-81CE66648EB8}" sibTransId="{1EE0C000-35ED-4D68-B5EA-80783334AE32}"/>
    <dgm:cxn modelId="{455F4A44-D3AF-42FE-B92E-C51FEAED3C71}" srcId="{A8D4134E-971E-4759-B588-8B6B6523F219}" destId="{A00D2D31-6EC5-4F5B-AC3A-9AE029279E71}" srcOrd="3" destOrd="0" parTransId="{3A7137C7-6559-48F0-85E4-5E1F6DF35B8E}" sibTransId="{8CD23128-A886-443F-AB10-FC9748DA6E74}"/>
    <dgm:cxn modelId="{2D7C1C97-CCA1-4B09-A1CB-6728A49AB4BE}" type="presOf" srcId="{31FB921C-13B3-4B67-861F-BF9DAECF681B}" destId="{391378EF-956A-472C-A5D1-4E7D87BEE605}" srcOrd="0" destOrd="0" presId="urn:microsoft.com/office/officeart/2005/8/layout/vList2"/>
    <dgm:cxn modelId="{06F38298-41FA-4A10-8BB8-4FFE74CC66FA}" srcId="{A8D4134E-971E-4759-B588-8B6B6523F219}" destId="{9C5D1ABA-E83B-4C34-9281-A4E2D2C299C7}" srcOrd="1" destOrd="0" parTransId="{A864A264-799D-42D3-9857-BCEBCA921B1D}" sibTransId="{576EDB70-DA99-40EB-B684-9C282131E83D}"/>
    <dgm:cxn modelId="{1FAADD99-0FAB-49AA-B02A-1BD1AAC2F3C4}" srcId="{4DC80531-61B9-47BD-BAD6-C2E4491822E6}" destId="{A8D4134E-971E-4759-B588-8B6B6523F219}" srcOrd="1" destOrd="0" parTransId="{D61F7FEE-70CE-4957-98E9-7D3E89010AE9}" sibTransId="{A126178E-44EE-4E25-924C-CE62099CA65E}"/>
    <dgm:cxn modelId="{723110A3-CC78-4771-A0B2-22110CE8E515}" srcId="{4DC80531-61B9-47BD-BAD6-C2E4491822E6}" destId="{31FB921C-13B3-4B67-861F-BF9DAECF681B}" srcOrd="0" destOrd="0" parTransId="{444D1DB5-D694-4085-919D-4B57F34D66B0}" sibTransId="{C5DA190B-4159-4AD8-94C1-170D2E7202D1}"/>
    <dgm:cxn modelId="{CC379FAF-D560-4ED7-9E10-FB2E02B8EE36}" type="presOf" srcId="{E8EAA055-0AFB-48D8-9E2A-06F5E68C8852}" destId="{78942D5D-CF1B-4010-9B32-001052E579D5}" srcOrd="0" destOrd="2" presId="urn:microsoft.com/office/officeart/2005/8/layout/vList2"/>
    <dgm:cxn modelId="{CF5A0FB4-E8F5-497D-9CA3-0A7C78B2B9B0}" type="presOf" srcId="{4DC80531-61B9-47BD-BAD6-C2E4491822E6}" destId="{12E78FDD-C967-4141-B831-C3124A7175E2}" srcOrd="0" destOrd="0" presId="urn:microsoft.com/office/officeart/2005/8/layout/vList2"/>
    <dgm:cxn modelId="{23D56FB8-67AA-40AF-B2E1-6F4CDEE11A30}" type="presOf" srcId="{C67CBC0A-4116-43BC-8E94-FA5D9BDFB74D}" destId="{78942D5D-CF1B-4010-9B32-001052E579D5}" srcOrd="0" destOrd="0" presId="urn:microsoft.com/office/officeart/2005/8/layout/vList2"/>
    <dgm:cxn modelId="{34422BC9-9A0E-4036-8AC6-D1D9A5286DE2}" srcId="{A8D4134E-971E-4759-B588-8B6B6523F219}" destId="{E8EAA055-0AFB-48D8-9E2A-06F5E68C8852}" srcOrd="2" destOrd="0" parTransId="{B7D6D18E-A0E9-462A-BC8F-0D7D9157AB50}" sibTransId="{0AE59B24-284E-4255-9E9B-4613D9A9102E}"/>
    <dgm:cxn modelId="{DDF109E5-B53B-4770-86D3-8B20662707B5}" type="presOf" srcId="{A8D4134E-971E-4759-B588-8B6B6523F219}" destId="{91ADC216-8916-4519-AFE8-BCA8F3221419}" srcOrd="0" destOrd="0" presId="urn:microsoft.com/office/officeart/2005/8/layout/vList2"/>
    <dgm:cxn modelId="{4F62144B-7770-4E9D-AABB-9AF7DD7926A1}" type="presParOf" srcId="{12E78FDD-C967-4141-B831-C3124A7175E2}" destId="{391378EF-956A-472C-A5D1-4E7D87BEE605}" srcOrd="0" destOrd="0" presId="urn:microsoft.com/office/officeart/2005/8/layout/vList2"/>
    <dgm:cxn modelId="{D9E3EEB4-9EB8-40EC-875C-07773A9187D8}" type="presParOf" srcId="{12E78FDD-C967-4141-B831-C3124A7175E2}" destId="{A544302A-6159-4556-8A95-55A3A4567F3A}" srcOrd="1" destOrd="0" presId="urn:microsoft.com/office/officeart/2005/8/layout/vList2"/>
    <dgm:cxn modelId="{620E1DA6-93E7-4277-A212-73CC28378A96}" type="presParOf" srcId="{12E78FDD-C967-4141-B831-C3124A7175E2}" destId="{91ADC216-8916-4519-AFE8-BCA8F3221419}" srcOrd="2" destOrd="0" presId="urn:microsoft.com/office/officeart/2005/8/layout/vList2"/>
    <dgm:cxn modelId="{1B4B2A0E-183B-4988-A301-628E0C01F648}" type="presParOf" srcId="{12E78FDD-C967-4141-B831-C3124A7175E2}" destId="{78942D5D-CF1B-4010-9B32-001052E579D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5425D5-132C-4BBF-8E89-00E63F1E7662}" type="doc">
      <dgm:prSet loTypeId="urn:microsoft.com/office/officeart/2005/8/layout/process1" loCatId="process" qsTypeId="urn:microsoft.com/office/officeart/2005/8/quickstyle/simple1" qsCatId="simple" csTypeId="urn:microsoft.com/office/officeart/2005/8/colors/colorful2" csCatId="colorful" phldr="1"/>
      <dgm:spPr/>
    </dgm:pt>
    <dgm:pt modelId="{38BFEA12-7F1B-49B3-B62E-75B605D839B3}">
      <dgm:prSet phldrT="[Text]"/>
      <dgm:spPr/>
      <dgm:t>
        <a:bodyPr/>
        <a:lstStyle/>
        <a:p>
          <a:r>
            <a:rPr lang="en-US" dirty="0"/>
            <a:t>Social Structure</a:t>
          </a:r>
        </a:p>
      </dgm:t>
    </dgm:pt>
    <dgm:pt modelId="{D5817FD8-C1B6-4698-9570-5CBCE24C7DD1}" type="parTrans" cxnId="{6E1B8184-DA57-433D-9550-C8B1350F7327}">
      <dgm:prSet/>
      <dgm:spPr/>
      <dgm:t>
        <a:bodyPr/>
        <a:lstStyle/>
        <a:p>
          <a:endParaRPr lang="en-US"/>
        </a:p>
      </dgm:t>
    </dgm:pt>
    <dgm:pt modelId="{D66D1FFF-FD96-4D28-BBAB-C1CB8FE68F7D}" type="sibTrans" cxnId="{6E1B8184-DA57-433D-9550-C8B1350F7327}">
      <dgm:prSet/>
      <dgm:spPr/>
      <dgm:t>
        <a:bodyPr/>
        <a:lstStyle/>
        <a:p>
          <a:endParaRPr lang="en-US"/>
        </a:p>
      </dgm:t>
    </dgm:pt>
    <dgm:pt modelId="{1CAF91FA-CB8C-4E16-8B8D-0A376D28241E}">
      <dgm:prSet phldrT="[Text]"/>
      <dgm:spPr/>
      <dgm:t>
        <a:bodyPr/>
        <a:lstStyle/>
        <a:p>
          <a:r>
            <a:rPr lang="en-US" dirty="0"/>
            <a:t>The Individual</a:t>
          </a:r>
        </a:p>
      </dgm:t>
    </dgm:pt>
    <dgm:pt modelId="{0C2832D8-A818-48B9-B0E6-BE50CD9382A6}" type="parTrans" cxnId="{E6F2B214-02B1-4408-86A8-7D1188B4925A}">
      <dgm:prSet/>
      <dgm:spPr/>
      <dgm:t>
        <a:bodyPr/>
        <a:lstStyle/>
        <a:p>
          <a:endParaRPr lang="en-US"/>
        </a:p>
      </dgm:t>
    </dgm:pt>
    <dgm:pt modelId="{15131B16-47D3-4E44-A096-431E04D7FEB5}" type="sibTrans" cxnId="{E6F2B214-02B1-4408-86A8-7D1188B4925A}">
      <dgm:prSet/>
      <dgm:spPr/>
      <dgm:t>
        <a:bodyPr/>
        <a:lstStyle/>
        <a:p>
          <a:endParaRPr lang="en-US"/>
        </a:p>
      </dgm:t>
    </dgm:pt>
    <dgm:pt modelId="{A032E14C-E5ED-4FB1-A644-B734BCF1C284}" type="pres">
      <dgm:prSet presAssocID="{0F5425D5-132C-4BBF-8E89-00E63F1E7662}" presName="Name0" presStyleCnt="0">
        <dgm:presLayoutVars>
          <dgm:dir/>
          <dgm:resizeHandles val="exact"/>
        </dgm:presLayoutVars>
      </dgm:prSet>
      <dgm:spPr/>
    </dgm:pt>
    <dgm:pt modelId="{106A409F-3243-4CA5-A930-09CEE4B6BE14}" type="pres">
      <dgm:prSet presAssocID="{38BFEA12-7F1B-49B3-B62E-75B605D839B3}" presName="node" presStyleLbl="node1" presStyleIdx="0" presStyleCnt="2">
        <dgm:presLayoutVars>
          <dgm:bulletEnabled val="1"/>
        </dgm:presLayoutVars>
      </dgm:prSet>
      <dgm:spPr/>
    </dgm:pt>
    <dgm:pt modelId="{54E48C8A-2742-4749-B3D1-5407AAFB42F2}" type="pres">
      <dgm:prSet presAssocID="{D66D1FFF-FD96-4D28-BBAB-C1CB8FE68F7D}" presName="sibTrans" presStyleLbl="sibTrans2D1" presStyleIdx="0" presStyleCnt="1"/>
      <dgm:spPr/>
    </dgm:pt>
    <dgm:pt modelId="{4004E14E-60A0-4A82-B995-477888B28ECA}" type="pres">
      <dgm:prSet presAssocID="{D66D1FFF-FD96-4D28-BBAB-C1CB8FE68F7D}" presName="connectorText" presStyleLbl="sibTrans2D1" presStyleIdx="0" presStyleCnt="1"/>
      <dgm:spPr/>
    </dgm:pt>
    <dgm:pt modelId="{053A5CE3-1B4E-4EDC-9B54-42F461673DAA}" type="pres">
      <dgm:prSet presAssocID="{1CAF91FA-CB8C-4E16-8B8D-0A376D28241E}" presName="node" presStyleLbl="node1" presStyleIdx="1" presStyleCnt="2">
        <dgm:presLayoutVars>
          <dgm:bulletEnabled val="1"/>
        </dgm:presLayoutVars>
      </dgm:prSet>
      <dgm:spPr/>
    </dgm:pt>
  </dgm:ptLst>
  <dgm:cxnLst>
    <dgm:cxn modelId="{3EE1E204-025D-47D3-9290-AAFD3AA778D9}" type="presOf" srcId="{D66D1FFF-FD96-4D28-BBAB-C1CB8FE68F7D}" destId="{54E48C8A-2742-4749-B3D1-5407AAFB42F2}" srcOrd="0" destOrd="0" presId="urn:microsoft.com/office/officeart/2005/8/layout/process1"/>
    <dgm:cxn modelId="{F9F4820E-82B9-4CF3-A3DD-C734E03D3DCD}" type="presOf" srcId="{D66D1FFF-FD96-4D28-BBAB-C1CB8FE68F7D}" destId="{4004E14E-60A0-4A82-B995-477888B28ECA}" srcOrd="1" destOrd="0" presId="urn:microsoft.com/office/officeart/2005/8/layout/process1"/>
    <dgm:cxn modelId="{E6F2B214-02B1-4408-86A8-7D1188B4925A}" srcId="{0F5425D5-132C-4BBF-8E89-00E63F1E7662}" destId="{1CAF91FA-CB8C-4E16-8B8D-0A376D28241E}" srcOrd="1" destOrd="0" parTransId="{0C2832D8-A818-48B9-B0E6-BE50CD9382A6}" sibTransId="{15131B16-47D3-4E44-A096-431E04D7FEB5}"/>
    <dgm:cxn modelId="{97B09F33-836D-4F36-A835-24DAAA1E37CE}" type="presOf" srcId="{1CAF91FA-CB8C-4E16-8B8D-0A376D28241E}" destId="{053A5CE3-1B4E-4EDC-9B54-42F461673DAA}" srcOrd="0" destOrd="0" presId="urn:microsoft.com/office/officeart/2005/8/layout/process1"/>
    <dgm:cxn modelId="{6E1B8184-DA57-433D-9550-C8B1350F7327}" srcId="{0F5425D5-132C-4BBF-8E89-00E63F1E7662}" destId="{38BFEA12-7F1B-49B3-B62E-75B605D839B3}" srcOrd="0" destOrd="0" parTransId="{D5817FD8-C1B6-4698-9570-5CBCE24C7DD1}" sibTransId="{D66D1FFF-FD96-4D28-BBAB-C1CB8FE68F7D}"/>
    <dgm:cxn modelId="{2706898D-BA61-4506-8489-5BA8DFEFDD37}" type="presOf" srcId="{38BFEA12-7F1B-49B3-B62E-75B605D839B3}" destId="{106A409F-3243-4CA5-A930-09CEE4B6BE14}" srcOrd="0" destOrd="0" presId="urn:microsoft.com/office/officeart/2005/8/layout/process1"/>
    <dgm:cxn modelId="{6CEA91FC-2AD7-4977-AC71-653455B806DB}" type="presOf" srcId="{0F5425D5-132C-4BBF-8E89-00E63F1E7662}" destId="{A032E14C-E5ED-4FB1-A644-B734BCF1C284}" srcOrd="0" destOrd="0" presId="urn:microsoft.com/office/officeart/2005/8/layout/process1"/>
    <dgm:cxn modelId="{DBADBE10-CD6D-45BE-9390-40E083411690}" type="presParOf" srcId="{A032E14C-E5ED-4FB1-A644-B734BCF1C284}" destId="{106A409F-3243-4CA5-A930-09CEE4B6BE14}" srcOrd="0" destOrd="0" presId="urn:microsoft.com/office/officeart/2005/8/layout/process1"/>
    <dgm:cxn modelId="{C9F37567-34AF-4D22-99A9-715470CDC8D5}" type="presParOf" srcId="{A032E14C-E5ED-4FB1-A644-B734BCF1C284}" destId="{54E48C8A-2742-4749-B3D1-5407AAFB42F2}" srcOrd="1" destOrd="0" presId="urn:microsoft.com/office/officeart/2005/8/layout/process1"/>
    <dgm:cxn modelId="{7EABEFF8-02F2-4734-A28B-0B4BA128F447}" type="presParOf" srcId="{54E48C8A-2742-4749-B3D1-5407AAFB42F2}" destId="{4004E14E-60A0-4A82-B995-477888B28ECA}" srcOrd="0" destOrd="0" presId="urn:microsoft.com/office/officeart/2005/8/layout/process1"/>
    <dgm:cxn modelId="{7BECDC4C-F54F-4EAD-B15D-51D44EC2E71A}" type="presParOf" srcId="{A032E14C-E5ED-4FB1-A644-B734BCF1C284}" destId="{053A5CE3-1B4E-4EDC-9B54-42F461673DAA}"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7BB08B1-D50A-4A09-9EC7-5FE31E6E35A6}"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B00B6BD5-3920-47A0-8B55-A3CD92FC1E07}">
      <dgm:prSet/>
      <dgm:spPr/>
      <dgm:t>
        <a:bodyPr/>
        <a:lstStyle/>
        <a:p>
          <a:pPr>
            <a:defRPr b="1"/>
          </a:pPr>
          <a:r>
            <a:rPr lang="en-CA"/>
            <a:t>Emphasis placed on mental activities as determinants of social behaviour</a:t>
          </a:r>
          <a:endParaRPr lang="en-US"/>
        </a:p>
      </dgm:t>
    </dgm:pt>
    <dgm:pt modelId="{CAD7C891-F932-47A6-80C1-FB9C7F9ED020}" type="parTrans" cxnId="{B2CFDD53-F06C-4EC6-A740-38D5866B3D2F}">
      <dgm:prSet/>
      <dgm:spPr/>
      <dgm:t>
        <a:bodyPr/>
        <a:lstStyle/>
        <a:p>
          <a:endParaRPr lang="en-US"/>
        </a:p>
      </dgm:t>
    </dgm:pt>
    <dgm:pt modelId="{8B31351E-C725-430F-A32E-4A7CD5D62A18}" type="sibTrans" cxnId="{B2CFDD53-F06C-4EC6-A740-38D5866B3D2F}">
      <dgm:prSet/>
      <dgm:spPr/>
      <dgm:t>
        <a:bodyPr/>
        <a:lstStyle/>
        <a:p>
          <a:endParaRPr lang="en-US"/>
        </a:p>
      </dgm:t>
    </dgm:pt>
    <dgm:pt modelId="{62C25D86-4EC2-4CE3-B2F3-C0F6D282455B}">
      <dgm:prSet/>
      <dgm:spPr/>
      <dgm:t>
        <a:bodyPr/>
        <a:lstStyle/>
        <a:p>
          <a:r>
            <a:rPr lang="en-CA"/>
            <a:t>Problem Solving, Perception, Judgement, Memory</a:t>
          </a:r>
          <a:endParaRPr lang="en-US"/>
        </a:p>
      </dgm:t>
    </dgm:pt>
    <dgm:pt modelId="{DF9D9470-02D0-4EAD-8F22-5C880347AE58}" type="parTrans" cxnId="{1B959540-9015-47D9-BE5F-E81183E1AFD2}">
      <dgm:prSet/>
      <dgm:spPr/>
      <dgm:t>
        <a:bodyPr/>
        <a:lstStyle/>
        <a:p>
          <a:endParaRPr lang="en-US"/>
        </a:p>
      </dgm:t>
    </dgm:pt>
    <dgm:pt modelId="{94FD7895-0DD7-4199-BBE1-AD1EE8F5A0C1}" type="sibTrans" cxnId="{1B959540-9015-47D9-BE5F-E81183E1AFD2}">
      <dgm:prSet/>
      <dgm:spPr/>
      <dgm:t>
        <a:bodyPr/>
        <a:lstStyle/>
        <a:p>
          <a:endParaRPr lang="en-US"/>
        </a:p>
      </dgm:t>
    </dgm:pt>
    <dgm:pt modelId="{490F45E5-A7A2-4AF8-B87F-EAA2F96B4E0A}">
      <dgm:prSet/>
      <dgm:spPr/>
      <dgm:t>
        <a:bodyPr/>
        <a:lstStyle/>
        <a:p>
          <a:pPr>
            <a:defRPr b="1"/>
          </a:pPr>
          <a:r>
            <a:rPr lang="en-CA"/>
            <a:t>Cognitive Processes are an Intervening Factor Between External Stimuli and Behavioural Responses</a:t>
          </a:r>
          <a:endParaRPr lang="en-US"/>
        </a:p>
      </dgm:t>
    </dgm:pt>
    <dgm:pt modelId="{D817634E-1A3A-48C3-9162-E90F80A3642A}" type="parTrans" cxnId="{F83501E7-B22B-4DE0-A408-FA7594954ADD}">
      <dgm:prSet/>
      <dgm:spPr/>
      <dgm:t>
        <a:bodyPr/>
        <a:lstStyle/>
        <a:p>
          <a:endParaRPr lang="en-US"/>
        </a:p>
      </dgm:t>
    </dgm:pt>
    <dgm:pt modelId="{74112DF0-32A3-4188-9ABE-A2246844D02A}" type="sibTrans" cxnId="{F83501E7-B22B-4DE0-A408-FA7594954ADD}">
      <dgm:prSet/>
      <dgm:spPr/>
      <dgm:t>
        <a:bodyPr/>
        <a:lstStyle/>
        <a:p>
          <a:endParaRPr lang="en-US"/>
        </a:p>
      </dgm:t>
    </dgm:pt>
    <dgm:pt modelId="{7D2CE0F2-1E60-4E85-9433-2F0ED75DDBD2}" type="pres">
      <dgm:prSet presAssocID="{D7BB08B1-D50A-4A09-9EC7-5FE31E6E35A6}" presName="root" presStyleCnt="0">
        <dgm:presLayoutVars>
          <dgm:dir/>
          <dgm:resizeHandles val="exact"/>
        </dgm:presLayoutVars>
      </dgm:prSet>
      <dgm:spPr/>
    </dgm:pt>
    <dgm:pt modelId="{09A30F9B-B448-4CF3-A947-45DF30C1570C}" type="pres">
      <dgm:prSet presAssocID="{B00B6BD5-3920-47A0-8B55-A3CD92FC1E07}" presName="compNode" presStyleCnt="0"/>
      <dgm:spPr/>
    </dgm:pt>
    <dgm:pt modelId="{5EA28EDC-0716-4150-8634-3DB8D0A80E98}" type="pres">
      <dgm:prSet presAssocID="{B00B6BD5-3920-47A0-8B55-A3CD92FC1E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9B74BAB4-C079-42F8-AAB5-6139AD334F3D}" type="pres">
      <dgm:prSet presAssocID="{B00B6BD5-3920-47A0-8B55-A3CD92FC1E07}" presName="iconSpace" presStyleCnt="0"/>
      <dgm:spPr/>
    </dgm:pt>
    <dgm:pt modelId="{B54B4FB3-5535-45F2-B2F5-2F42B0A0CF48}" type="pres">
      <dgm:prSet presAssocID="{B00B6BD5-3920-47A0-8B55-A3CD92FC1E07}" presName="parTx" presStyleLbl="revTx" presStyleIdx="0" presStyleCnt="4">
        <dgm:presLayoutVars>
          <dgm:chMax val="0"/>
          <dgm:chPref val="0"/>
        </dgm:presLayoutVars>
      </dgm:prSet>
      <dgm:spPr/>
    </dgm:pt>
    <dgm:pt modelId="{64F2851B-F4D7-40FE-BD55-0EF4EEF0B3C8}" type="pres">
      <dgm:prSet presAssocID="{B00B6BD5-3920-47A0-8B55-A3CD92FC1E07}" presName="txSpace" presStyleCnt="0"/>
      <dgm:spPr/>
    </dgm:pt>
    <dgm:pt modelId="{E74472E3-8115-4FDB-8C91-60B6B09321D6}" type="pres">
      <dgm:prSet presAssocID="{B00B6BD5-3920-47A0-8B55-A3CD92FC1E07}" presName="desTx" presStyleLbl="revTx" presStyleIdx="1" presStyleCnt="4">
        <dgm:presLayoutVars/>
      </dgm:prSet>
      <dgm:spPr/>
    </dgm:pt>
    <dgm:pt modelId="{00DBD35F-3418-4D80-A1B3-217AAE9A5E89}" type="pres">
      <dgm:prSet presAssocID="{8B31351E-C725-430F-A32E-4A7CD5D62A18}" presName="sibTrans" presStyleCnt="0"/>
      <dgm:spPr/>
    </dgm:pt>
    <dgm:pt modelId="{7CFD151A-7424-4F08-805E-DB837D323B26}" type="pres">
      <dgm:prSet presAssocID="{490F45E5-A7A2-4AF8-B87F-EAA2F96B4E0A}" presName="compNode" presStyleCnt="0"/>
      <dgm:spPr/>
    </dgm:pt>
    <dgm:pt modelId="{FC85F8A7-32C5-4172-815D-C64370CDD866}" type="pres">
      <dgm:prSet presAssocID="{490F45E5-A7A2-4AF8-B87F-EAA2F96B4E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8D024BA-551B-42DD-AAB8-89D653F92504}" type="pres">
      <dgm:prSet presAssocID="{490F45E5-A7A2-4AF8-B87F-EAA2F96B4E0A}" presName="iconSpace" presStyleCnt="0"/>
      <dgm:spPr/>
    </dgm:pt>
    <dgm:pt modelId="{D9141201-FDCB-4CBD-9411-E5A81A6F4980}" type="pres">
      <dgm:prSet presAssocID="{490F45E5-A7A2-4AF8-B87F-EAA2F96B4E0A}" presName="parTx" presStyleLbl="revTx" presStyleIdx="2" presStyleCnt="4">
        <dgm:presLayoutVars>
          <dgm:chMax val="0"/>
          <dgm:chPref val="0"/>
        </dgm:presLayoutVars>
      </dgm:prSet>
      <dgm:spPr/>
    </dgm:pt>
    <dgm:pt modelId="{4ED41F38-5E21-4886-BE64-F3503EC2F5D6}" type="pres">
      <dgm:prSet presAssocID="{490F45E5-A7A2-4AF8-B87F-EAA2F96B4E0A}" presName="txSpace" presStyleCnt="0"/>
      <dgm:spPr/>
    </dgm:pt>
    <dgm:pt modelId="{C41589BB-54DB-4BE9-A64D-8472B151CD8A}" type="pres">
      <dgm:prSet presAssocID="{490F45E5-A7A2-4AF8-B87F-EAA2F96B4E0A}" presName="desTx" presStyleLbl="revTx" presStyleIdx="3" presStyleCnt="4">
        <dgm:presLayoutVars/>
      </dgm:prSet>
      <dgm:spPr/>
    </dgm:pt>
  </dgm:ptLst>
  <dgm:cxnLst>
    <dgm:cxn modelId="{1B959540-9015-47D9-BE5F-E81183E1AFD2}" srcId="{B00B6BD5-3920-47A0-8B55-A3CD92FC1E07}" destId="{62C25D86-4EC2-4CE3-B2F3-C0F6D282455B}" srcOrd="0" destOrd="0" parTransId="{DF9D9470-02D0-4EAD-8F22-5C880347AE58}" sibTransId="{94FD7895-0DD7-4199-BBE1-AD1EE8F5A0C1}"/>
    <dgm:cxn modelId="{85379B73-FFE9-432F-8677-7E875B00CBF0}" type="presOf" srcId="{490F45E5-A7A2-4AF8-B87F-EAA2F96B4E0A}" destId="{D9141201-FDCB-4CBD-9411-E5A81A6F4980}" srcOrd="0" destOrd="0" presId="urn:microsoft.com/office/officeart/2018/2/layout/IconLabelDescriptionList"/>
    <dgm:cxn modelId="{B2CFDD53-F06C-4EC6-A740-38D5866B3D2F}" srcId="{D7BB08B1-D50A-4A09-9EC7-5FE31E6E35A6}" destId="{B00B6BD5-3920-47A0-8B55-A3CD92FC1E07}" srcOrd="0" destOrd="0" parTransId="{CAD7C891-F932-47A6-80C1-FB9C7F9ED020}" sibTransId="{8B31351E-C725-430F-A32E-4A7CD5D62A18}"/>
    <dgm:cxn modelId="{D0C7D989-665A-450F-B28B-E5A4FE2F3451}" type="presOf" srcId="{B00B6BD5-3920-47A0-8B55-A3CD92FC1E07}" destId="{B54B4FB3-5535-45F2-B2F5-2F42B0A0CF48}" srcOrd="0" destOrd="0" presId="urn:microsoft.com/office/officeart/2018/2/layout/IconLabelDescriptionList"/>
    <dgm:cxn modelId="{E48A9AB8-0645-4B28-8829-935FB5B784FC}" type="presOf" srcId="{D7BB08B1-D50A-4A09-9EC7-5FE31E6E35A6}" destId="{7D2CE0F2-1E60-4E85-9433-2F0ED75DDBD2}" srcOrd="0" destOrd="0" presId="urn:microsoft.com/office/officeart/2018/2/layout/IconLabelDescriptionList"/>
    <dgm:cxn modelId="{D1F82FC7-8E1A-4325-8DA1-19EA1D1276A7}" type="presOf" srcId="{62C25D86-4EC2-4CE3-B2F3-C0F6D282455B}" destId="{E74472E3-8115-4FDB-8C91-60B6B09321D6}" srcOrd="0" destOrd="0" presId="urn:microsoft.com/office/officeart/2018/2/layout/IconLabelDescriptionList"/>
    <dgm:cxn modelId="{F83501E7-B22B-4DE0-A408-FA7594954ADD}" srcId="{D7BB08B1-D50A-4A09-9EC7-5FE31E6E35A6}" destId="{490F45E5-A7A2-4AF8-B87F-EAA2F96B4E0A}" srcOrd="1" destOrd="0" parTransId="{D817634E-1A3A-48C3-9162-E90F80A3642A}" sibTransId="{74112DF0-32A3-4188-9ABE-A2246844D02A}"/>
    <dgm:cxn modelId="{18E960CF-969A-4C3B-8297-0CA02FF2D816}" type="presParOf" srcId="{7D2CE0F2-1E60-4E85-9433-2F0ED75DDBD2}" destId="{09A30F9B-B448-4CF3-A947-45DF30C1570C}" srcOrd="0" destOrd="0" presId="urn:microsoft.com/office/officeart/2018/2/layout/IconLabelDescriptionList"/>
    <dgm:cxn modelId="{153DBE99-F6E7-4727-866F-4DF4DEB5AB98}" type="presParOf" srcId="{09A30F9B-B448-4CF3-A947-45DF30C1570C}" destId="{5EA28EDC-0716-4150-8634-3DB8D0A80E98}" srcOrd="0" destOrd="0" presId="urn:microsoft.com/office/officeart/2018/2/layout/IconLabelDescriptionList"/>
    <dgm:cxn modelId="{B3582D98-82D9-4805-875B-D03B232C8419}" type="presParOf" srcId="{09A30F9B-B448-4CF3-A947-45DF30C1570C}" destId="{9B74BAB4-C079-42F8-AAB5-6139AD334F3D}" srcOrd="1" destOrd="0" presId="urn:microsoft.com/office/officeart/2018/2/layout/IconLabelDescriptionList"/>
    <dgm:cxn modelId="{F5DC6E56-62A8-4A4D-94BE-2DE7D11FA7E6}" type="presParOf" srcId="{09A30F9B-B448-4CF3-A947-45DF30C1570C}" destId="{B54B4FB3-5535-45F2-B2F5-2F42B0A0CF48}" srcOrd="2" destOrd="0" presId="urn:microsoft.com/office/officeart/2018/2/layout/IconLabelDescriptionList"/>
    <dgm:cxn modelId="{E830B1AF-6877-4D48-93E7-090FA56DC2E1}" type="presParOf" srcId="{09A30F9B-B448-4CF3-A947-45DF30C1570C}" destId="{64F2851B-F4D7-40FE-BD55-0EF4EEF0B3C8}" srcOrd="3" destOrd="0" presId="urn:microsoft.com/office/officeart/2018/2/layout/IconLabelDescriptionList"/>
    <dgm:cxn modelId="{3F6EB870-FDD6-4016-B73D-57E0E24CEDB6}" type="presParOf" srcId="{09A30F9B-B448-4CF3-A947-45DF30C1570C}" destId="{E74472E3-8115-4FDB-8C91-60B6B09321D6}" srcOrd="4" destOrd="0" presId="urn:microsoft.com/office/officeart/2018/2/layout/IconLabelDescriptionList"/>
    <dgm:cxn modelId="{C211CCB7-57CC-41D1-9A75-8ACAE45F802E}" type="presParOf" srcId="{7D2CE0F2-1E60-4E85-9433-2F0ED75DDBD2}" destId="{00DBD35F-3418-4D80-A1B3-217AAE9A5E89}" srcOrd="1" destOrd="0" presId="urn:microsoft.com/office/officeart/2018/2/layout/IconLabelDescriptionList"/>
    <dgm:cxn modelId="{13DF00E7-1707-4DAB-A465-4E6169524CEE}" type="presParOf" srcId="{7D2CE0F2-1E60-4E85-9433-2F0ED75DDBD2}" destId="{7CFD151A-7424-4F08-805E-DB837D323B26}" srcOrd="2" destOrd="0" presId="urn:microsoft.com/office/officeart/2018/2/layout/IconLabelDescriptionList"/>
    <dgm:cxn modelId="{4E339A8D-65BC-4C51-B1F9-5EEAE9657213}" type="presParOf" srcId="{7CFD151A-7424-4F08-805E-DB837D323B26}" destId="{FC85F8A7-32C5-4172-815D-C64370CDD866}" srcOrd="0" destOrd="0" presId="urn:microsoft.com/office/officeart/2018/2/layout/IconLabelDescriptionList"/>
    <dgm:cxn modelId="{5D73311E-A967-4026-8267-841DDE23DA55}" type="presParOf" srcId="{7CFD151A-7424-4F08-805E-DB837D323B26}" destId="{98D024BA-551B-42DD-AAB8-89D653F92504}" srcOrd="1" destOrd="0" presId="urn:microsoft.com/office/officeart/2018/2/layout/IconLabelDescriptionList"/>
    <dgm:cxn modelId="{F269FF93-18F3-4270-A2B8-21B0126F22B8}" type="presParOf" srcId="{7CFD151A-7424-4F08-805E-DB837D323B26}" destId="{D9141201-FDCB-4CBD-9411-E5A81A6F4980}" srcOrd="2" destOrd="0" presId="urn:microsoft.com/office/officeart/2018/2/layout/IconLabelDescriptionList"/>
    <dgm:cxn modelId="{50AE10EE-034A-43E0-A3FB-7426A098E166}" type="presParOf" srcId="{7CFD151A-7424-4F08-805E-DB837D323B26}" destId="{4ED41F38-5E21-4886-BE64-F3503EC2F5D6}" srcOrd="3" destOrd="0" presId="urn:microsoft.com/office/officeart/2018/2/layout/IconLabelDescriptionList"/>
    <dgm:cxn modelId="{EC8CBC00-0DE3-49C9-8A2D-748BA470E9A0}" type="presParOf" srcId="{7CFD151A-7424-4F08-805E-DB837D323B26}" destId="{C41589BB-54DB-4BE9-A64D-8472B151CD8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D6E66B-2CE2-40DC-8A8C-8D3893159427}"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25578D33-431B-47EF-B4A2-251E4C45D157}">
      <dgm:prSet/>
      <dgm:spPr/>
      <dgm:t>
        <a:bodyPr/>
        <a:lstStyle/>
        <a:p>
          <a:r>
            <a:rPr lang="en-CA"/>
            <a:t>Cognitions</a:t>
          </a:r>
          <a:endParaRPr lang="en-US"/>
        </a:p>
      </dgm:t>
    </dgm:pt>
    <dgm:pt modelId="{9D1F58AF-88D0-48AF-BDCC-417C7843F108}" type="parTrans" cxnId="{67DA589F-F8E1-41E4-94D5-222B3AC3725B}">
      <dgm:prSet/>
      <dgm:spPr/>
      <dgm:t>
        <a:bodyPr/>
        <a:lstStyle/>
        <a:p>
          <a:endParaRPr lang="en-US"/>
        </a:p>
      </dgm:t>
    </dgm:pt>
    <dgm:pt modelId="{CEEB28B5-C822-4848-90D2-386D31192865}" type="sibTrans" cxnId="{67DA589F-F8E1-41E4-94D5-222B3AC3725B}">
      <dgm:prSet/>
      <dgm:spPr/>
      <dgm:t>
        <a:bodyPr/>
        <a:lstStyle/>
        <a:p>
          <a:endParaRPr lang="en-US"/>
        </a:p>
      </dgm:t>
    </dgm:pt>
    <dgm:pt modelId="{37A71934-65BF-49BC-85ED-3A6209E42D59}">
      <dgm:prSet/>
      <dgm:spPr/>
      <dgm:t>
        <a:bodyPr/>
        <a:lstStyle/>
        <a:p>
          <a:r>
            <a:rPr lang="en-CA"/>
            <a:t>‘mental processes of acquiring knowledge and understanding through thought, experience, and the senses’</a:t>
          </a:r>
          <a:endParaRPr lang="en-US"/>
        </a:p>
      </dgm:t>
    </dgm:pt>
    <dgm:pt modelId="{475A9488-1691-42AF-AC2F-A887968C1F15}" type="parTrans" cxnId="{ECD425B8-776D-42D1-BCE2-9BA3540A8ED4}">
      <dgm:prSet/>
      <dgm:spPr/>
      <dgm:t>
        <a:bodyPr/>
        <a:lstStyle/>
        <a:p>
          <a:endParaRPr lang="en-US"/>
        </a:p>
      </dgm:t>
    </dgm:pt>
    <dgm:pt modelId="{23C66C8E-A051-4931-8CBB-4E21EA289790}" type="sibTrans" cxnId="{ECD425B8-776D-42D1-BCE2-9BA3540A8ED4}">
      <dgm:prSet/>
      <dgm:spPr/>
      <dgm:t>
        <a:bodyPr/>
        <a:lstStyle/>
        <a:p>
          <a:endParaRPr lang="en-US"/>
        </a:p>
      </dgm:t>
    </dgm:pt>
    <dgm:pt modelId="{D150182A-4A16-4FE5-8F1A-26E2C8F23CF6}">
      <dgm:prSet/>
      <dgm:spPr/>
      <dgm:t>
        <a:bodyPr/>
        <a:lstStyle/>
        <a:p>
          <a:r>
            <a:rPr lang="en-CA"/>
            <a:t>Cognitive Structure</a:t>
          </a:r>
          <a:endParaRPr lang="en-US"/>
        </a:p>
      </dgm:t>
    </dgm:pt>
    <dgm:pt modelId="{191316A1-574E-4EB4-A432-B5ECE26D88AF}" type="parTrans" cxnId="{42EE84EB-CEFE-4BB0-90B1-2921675F011D}">
      <dgm:prSet/>
      <dgm:spPr/>
      <dgm:t>
        <a:bodyPr/>
        <a:lstStyle/>
        <a:p>
          <a:endParaRPr lang="en-US"/>
        </a:p>
      </dgm:t>
    </dgm:pt>
    <dgm:pt modelId="{0F9E0B60-B4FF-4CDF-BCD1-22B677FC016D}" type="sibTrans" cxnId="{42EE84EB-CEFE-4BB0-90B1-2921675F011D}">
      <dgm:prSet/>
      <dgm:spPr/>
      <dgm:t>
        <a:bodyPr/>
        <a:lstStyle/>
        <a:p>
          <a:endParaRPr lang="en-US"/>
        </a:p>
      </dgm:t>
    </dgm:pt>
    <dgm:pt modelId="{846A8CC5-68A3-4B9E-AAD2-67B169A51CBE}">
      <dgm:prSet/>
      <dgm:spPr/>
      <dgm:t>
        <a:bodyPr/>
        <a:lstStyle/>
        <a:p>
          <a:r>
            <a:rPr lang="en-CA"/>
            <a:t>Cognitions as interrelated</a:t>
          </a:r>
          <a:endParaRPr lang="en-US"/>
        </a:p>
      </dgm:t>
    </dgm:pt>
    <dgm:pt modelId="{3136C154-5EA5-4805-8275-47DB85D1266A}" type="parTrans" cxnId="{9663BFA8-04B4-4120-B0A6-2E718892A377}">
      <dgm:prSet/>
      <dgm:spPr/>
      <dgm:t>
        <a:bodyPr/>
        <a:lstStyle/>
        <a:p>
          <a:endParaRPr lang="en-US"/>
        </a:p>
      </dgm:t>
    </dgm:pt>
    <dgm:pt modelId="{649B0A93-C39E-406B-B01B-3915291F588F}" type="sibTrans" cxnId="{9663BFA8-04B4-4120-B0A6-2E718892A377}">
      <dgm:prSet/>
      <dgm:spPr/>
      <dgm:t>
        <a:bodyPr/>
        <a:lstStyle/>
        <a:p>
          <a:endParaRPr lang="en-US"/>
        </a:p>
      </dgm:t>
    </dgm:pt>
    <dgm:pt modelId="{F1DBD0A0-1300-432A-A0E5-A6B4DC5CDDD0}">
      <dgm:prSet/>
      <dgm:spPr/>
      <dgm:t>
        <a:bodyPr/>
        <a:lstStyle/>
        <a:p>
          <a:r>
            <a:rPr lang="en-CA"/>
            <a:t>Emphasis on how they are structured and the affect on behaviour and judgement</a:t>
          </a:r>
          <a:endParaRPr lang="en-US"/>
        </a:p>
      </dgm:t>
    </dgm:pt>
    <dgm:pt modelId="{36D76FFC-E561-4578-AAAC-21B46F782EE7}" type="parTrans" cxnId="{71475449-3AC2-4D0B-A561-180471456A43}">
      <dgm:prSet/>
      <dgm:spPr/>
      <dgm:t>
        <a:bodyPr/>
        <a:lstStyle/>
        <a:p>
          <a:endParaRPr lang="en-US"/>
        </a:p>
      </dgm:t>
    </dgm:pt>
    <dgm:pt modelId="{2D1C74A2-8CE8-41E5-88F7-CEDEC356E896}" type="sibTrans" cxnId="{71475449-3AC2-4D0B-A561-180471456A43}">
      <dgm:prSet/>
      <dgm:spPr/>
      <dgm:t>
        <a:bodyPr/>
        <a:lstStyle/>
        <a:p>
          <a:endParaRPr lang="en-US"/>
        </a:p>
      </dgm:t>
    </dgm:pt>
    <dgm:pt modelId="{FF4706C8-D990-4C83-92D6-3ACE057958EB}">
      <dgm:prSet/>
      <dgm:spPr/>
      <dgm:t>
        <a:bodyPr/>
        <a:lstStyle/>
        <a:p>
          <a:r>
            <a:rPr lang="en-CA"/>
            <a:t>Schemas</a:t>
          </a:r>
          <a:endParaRPr lang="en-US"/>
        </a:p>
      </dgm:t>
    </dgm:pt>
    <dgm:pt modelId="{2B031237-5D7C-41E3-877B-758AD9BC6272}" type="parTrans" cxnId="{014E2EC7-37EA-4436-BDD4-B19439868AFF}">
      <dgm:prSet/>
      <dgm:spPr/>
      <dgm:t>
        <a:bodyPr/>
        <a:lstStyle/>
        <a:p>
          <a:endParaRPr lang="en-US"/>
        </a:p>
      </dgm:t>
    </dgm:pt>
    <dgm:pt modelId="{3998346D-95F9-41E6-8BD8-CDFFFC86D1F9}" type="sibTrans" cxnId="{014E2EC7-37EA-4436-BDD4-B19439868AFF}">
      <dgm:prSet/>
      <dgm:spPr/>
      <dgm:t>
        <a:bodyPr/>
        <a:lstStyle/>
        <a:p>
          <a:endParaRPr lang="en-US"/>
        </a:p>
      </dgm:t>
    </dgm:pt>
    <dgm:pt modelId="{070A5EF2-C8EA-4400-B95E-270F37D5F616}">
      <dgm:prSet/>
      <dgm:spPr/>
      <dgm:t>
        <a:bodyPr/>
        <a:lstStyle/>
        <a:p>
          <a:r>
            <a:rPr lang="en-CA"/>
            <a:t>A Blueprint of people and things</a:t>
          </a:r>
          <a:endParaRPr lang="en-US"/>
        </a:p>
      </dgm:t>
    </dgm:pt>
    <dgm:pt modelId="{7BE3B911-3492-4104-9493-65DFA393FABD}" type="parTrans" cxnId="{27F51D92-58A2-45A1-B319-7E537DAA0AA1}">
      <dgm:prSet/>
      <dgm:spPr/>
      <dgm:t>
        <a:bodyPr/>
        <a:lstStyle/>
        <a:p>
          <a:endParaRPr lang="en-US"/>
        </a:p>
      </dgm:t>
    </dgm:pt>
    <dgm:pt modelId="{A7514CA6-51DB-4B36-A628-B469BFA2D8F3}" type="sibTrans" cxnId="{27F51D92-58A2-45A1-B319-7E537DAA0AA1}">
      <dgm:prSet/>
      <dgm:spPr/>
      <dgm:t>
        <a:bodyPr/>
        <a:lstStyle/>
        <a:p>
          <a:endParaRPr lang="en-US"/>
        </a:p>
      </dgm:t>
    </dgm:pt>
    <dgm:pt modelId="{5EEF24A4-7A31-4BEF-A850-D6040BD64BBA}" type="pres">
      <dgm:prSet presAssocID="{4CD6E66B-2CE2-40DC-8A8C-8D3893159427}" presName="Name0" presStyleCnt="0">
        <dgm:presLayoutVars>
          <dgm:dir/>
          <dgm:animLvl val="lvl"/>
          <dgm:resizeHandles val="exact"/>
        </dgm:presLayoutVars>
      </dgm:prSet>
      <dgm:spPr/>
    </dgm:pt>
    <dgm:pt modelId="{76A7CE7A-3E35-4B62-A059-752DFC86DC81}" type="pres">
      <dgm:prSet presAssocID="{25578D33-431B-47EF-B4A2-251E4C45D157}" presName="composite" presStyleCnt="0"/>
      <dgm:spPr/>
    </dgm:pt>
    <dgm:pt modelId="{DF9F6F34-EC12-445E-BDBB-F659A597FAA5}" type="pres">
      <dgm:prSet presAssocID="{25578D33-431B-47EF-B4A2-251E4C45D157}" presName="parTx" presStyleLbl="alignNode1" presStyleIdx="0" presStyleCnt="3">
        <dgm:presLayoutVars>
          <dgm:chMax val="0"/>
          <dgm:chPref val="0"/>
          <dgm:bulletEnabled val="1"/>
        </dgm:presLayoutVars>
      </dgm:prSet>
      <dgm:spPr/>
    </dgm:pt>
    <dgm:pt modelId="{689516F1-A973-4DDF-8E34-2049598EF513}" type="pres">
      <dgm:prSet presAssocID="{25578D33-431B-47EF-B4A2-251E4C45D157}" presName="desTx" presStyleLbl="alignAccFollowNode1" presStyleIdx="0" presStyleCnt="3">
        <dgm:presLayoutVars>
          <dgm:bulletEnabled val="1"/>
        </dgm:presLayoutVars>
      </dgm:prSet>
      <dgm:spPr/>
    </dgm:pt>
    <dgm:pt modelId="{EEEC89A5-2010-476F-BFB4-9D34D98CCAEA}" type="pres">
      <dgm:prSet presAssocID="{CEEB28B5-C822-4848-90D2-386D31192865}" presName="space" presStyleCnt="0"/>
      <dgm:spPr/>
    </dgm:pt>
    <dgm:pt modelId="{3EB1F792-0C59-4277-9E0F-3C2068B1FDDA}" type="pres">
      <dgm:prSet presAssocID="{D150182A-4A16-4FE5-8F1A-26E2C8F23CF6}" presName="composite" presStyleCnt="0"/>
      <dgm:spPr/>
    </dgm:pt>
    <dgm:pt modelId="{2FA6BCA1-D7CD-49A7-A34C-0701D54E9EE5}" type="pres">
      <dgm:prSet presAssocID="{D150182A-4A16-4FE5-8F1A-26E2C8F23CF6}" presName="parTx" presStyleLbl="alignNode1" presStyleIdx="1" presStyleCnt="3">
        <dgm:presLayoutVars>
          <dgm:chMax val="0"/>
          <dgm:chPref val="0"/>
          <dgm:bulletEnabled val="1"/>
        </dgm:presLayoutVars>
      </dgm:prSet>
      <dgm:spPr/>
    </dgm:pt>
    <dgm:pt modelId="{E5F5C764-D263-4B54-BFE0-2FFDBB9C337C}" type="pres">
      <dgm:prSet presAssocID="{D150182A-4A16-4FE5-8F1A-26E2C8F23CF6}" presName="desTx" presStyleLbl="alignAccFollowNode1" presStyleIdx="1" presStyleCnt="3">
        <dgm:presLayoutVars>
          <dgm:bulletEnabled val="1"/>
        </dgm:presLayoutVars>
      </dgm:prSet>
      <dgm:spPr/>
    </dgm:pt>
    <dgm:pt modelId="{AE547F22-E230-4708-9E4C-33DB3DE99C4E}" type="pres">
      <dgm:prSet presAssocID="{0F9E0B60-B4FF-4CDF-BCD1-22B677FC016D}" presName="space" presStyleCnt="0"/>
      <dgm:spPr/>
    </dgm:pt>
    <dgm:pt modelId="{267A70F4-A860-41EE-A680-AB1FF9EA5D48}" type="pres">
      <dgm:prSet presAssocID="{FF4706C8-D990-4C83-92D6-3ACE057958EB}" presName="composite" presStyleCnt="0"/>
      <dgm:spPr/>
    </dgm:pt>
    <dgm:pt modelId="{9A1146AA-5D22-49D5-8D70-34B579098651}" type="pres">
      <dgm:prSet presAssocID="{FF4706C8-D990-4C83-92D6-3ACE057958EB}" presName="parTx" presStyleLbl="alignNode1" presStyleIdx="2" presStyleCnt="3">
        <dgm:presLayoutVars>
          <dgm:chMax val="0"/>
          <dgm:chPref val="0"/>
          <dgm:bulletEnabled val="1"/>
        </dgm:presLayoutVars>
      </dgm:prSet>
      <dgm:spPr/>
    </dgm:pt>
    <dgm:pt modelId="{546A53F6-73FB-4918-83E4-575CA946C573}" type="pres">
      <dgm:prSet presAssocID="{FF4706C8-D990-4C83-92D6-3ACE057958EB}" presName="desTx" presStyleLbl="alignAccFollowNode1" presStyleIdx="2" presStyleCnt="3">
        <dgm:presLayoutVars>
          <dgm:bulletEnabled val="1"/>
        </dgm:presLayoutVars>
      </dgm:prSet>
      <dgm:spPr/>
    </dgm:pt>
  </dgm:ptLst>
  <dgm:cxnLst>
    <dgm:cxn modelId="{DA8DF324-B81E-48C4-A3C1-74C70CF44708}" type="presOf" srcId="{D150182A-4A16-4FE5-8F1A-26E2C8F23CF6}" destId="{2FA6BCA1-D7CD-49A7-A34C-0701D54E9EE5}" srcOrd="0" destOrd="0" presId="urn:microsoft.com/office/officeart/2005/8/layout/hList1"/>
    <dgm:cxn modelId="{13C4DC3B-D7E2-4A13-AE19-7E72ACE9CEFC}" type="presOf" srcId="{FF4706C8-D990-4C83-92D6-3ACE057958EB}" destId="{9A1146AA-5D22-49D5-8D70-34B579098651}" srcOrd="0" destOrd="0" presId="urn:microsoft.com/office/officeart/2005/8/layout/hList1"/>
    <dgm:cxn modelId="{71475449-3AC2-4D0B-A561-180471456A43}" srcId="{D150182A-4A16-4FE5-8F1A-26E2C8F23CF6}" destId="{F1DBD0A0-1300-432A-A0E5-A6B4DC5CDDD0}" srcOrd="1" destOrd="0" parTransId="{36D76FFC-E561-4578-AAAC-21B46F782EE7}" sibTransId="{2D1C74A2-8CE8-41E5-88F7-CEDEC356E896}"/>
    <dgm:cxn modelId="{E9649A50-4CE1-489F-A33F-ECE05825DF13}" type="presOf" srcId="{25578D33-431B-47EF-B4A2-251E4C45D157}" destId="{DF9F6F34-EC12-445E-BDBB-F659A597FAA5}" srcOrd="0" destOrd="0" presId="urn:microsoft.com/office/officeart/2005/8/layout/hList1"/>
    <dgm:cxn modelId="{27F51D92-58A2-45A1-B319-7E537DAA0AA1}" srcId="{FF4706C8-D990-4C83-92D6-3ACE057958EB}" destId="{070A5EF2-C8EA-4400-B95E-270F37D5F616}" srcOrd="0" destOrd="0" parTransId="{7BE3B911-3492-4104-9493-65DFA393FABD}" sibTransId="{A7514CA6-51DB-4B36-A628-B469BFA2D8F3}"/>
    <dgm:cxn modelId="{67DA589F-F8E1-41E4-94D5-222B3AC3725B}" srcId="{4CD6E66B-2CE2-40DC-8A8C-8D3893159427}" destId="{25578D33-431B-47EF-B4A2-251E4C45D157}" srcOrd="0" destOrd="0" parTransId="{9D1F58AF-88D0-48AF-BDCC-417C7843F108}" sibTransId="{CEEB28B5-C822-4848-90D2-386D31192865}"/>
    <dgm:cxn modelId="{9663BFA8-04B4-4120-B0A6-2E718892A377}" srcId="{D150182A-4A16-4FE5-8F1A-26E2C8F23CF6}" destId="{846A8CC5-68A3-4B9E-AAD2-67B169A51CBE}" srcOrd="0" destOrd="0" parTransId="{3136C154-5EA5-4805-8275-47DB85D1266A}" sibTransId="{649B0A93-C39E-406B-B01B-3915291F588F}"/>
    <dgm:cxn modelId="{0688BDB2-DE8C-4F9D-8494-01A352518367}" type="presOf" srcId="{37A71934-65BF-49BC-85ED-3A6209E42D59}" destId="{689516F1-A973-4DDF-8E34-2049598EF513}" srcOrd="0" destOrd="0" presId="urn:microsoft.com/office/officeart/2005/8/layout/hList1"/>
    <dgm:cxn modelId="{ECD425B8-776D-42D1-BCE2-9BA3540A8ED4}" srcId="{25578D33-431B-47EF-B4A2-251E4C45D157}" destId="{37A71934-65BF-49BC-85ED-3A6209E42D59}" srcOrd="0" destOrd="0" parTransId="{475A9488-1691-42AF-AC2F-A887968C1F15}" sibTransId="{23C66C8E-A051-4931-8CBB-4E21EA289790}"/>
    <dgm:cxn modelId="{014E2EC7-37EA-4436-BDD4-B19439868AFF}" srcId="{4CD6E66B-2CE2-40DC-8A8C-8D3893159427}" destId="{FF4706C8-D990-4C83-92D6-3ACE057958EB}" srcOrd="2" destOrd="0" parTransId="{2B031237-5D7C-41E3-877B-758AD9BC6272}" sibTransId="{3998346D-95F9-41E6-8BD8-CDFFFC86D1F9}"/>
    <dgm:cxn modelId="{5393C7CD-8877-4DE9-BC67-82EF567A56B0}" type="presOf" srcId="{4CD6E66B-2CE2-40DC-8A8C-8D3893159427}" destId="{5EEF24A4-7A31-4BEF-A850-D6040BD64BBA}" srcOrd="0" destOrd="0" presId="urn:microsoft.com/office/officeart/2005/8/layout/hList1"/>
    <dgm:cxn modelId="{83872EE5-57AE-4523-99B8-384BA761B90D}" type="presOf" srcId="{846A8CC5-68A3-4B9E-AAD2-67B169A51CBE}" destId="{E5F5C764-D263-4B54-BFE0-2FFDBB9C337C}" srcOrd="0" destOrd="0" presId="urn:microsoft.com/office/officeart/2005/8/layout/hList1"/>
    <dgm:cxn modelId="{1307BEE5-CFDA-4E3D-865F-DDAAF0AA6FBB}" type="presOf" srcId="{F1DBD0A0-1300-432A-A0E5-A6B4DC5CDDD0}" destId="{E5F5C764-D263-4B54-BFE0-2FFDBB9C337C}" srcOrd="0" destOrd="1" presId="urn:microsoft.com/office/officeart/2005/8/layout/hList1"/>
    <dgm:cxn modelId="{FD0F15E7-49D9-47AC-8BB8-684756FB827D}" type="presOf" srcId="{070A5EF2-C8EA-4400-B95E-270F37D5F616}" destId="{546A53F6-73FB-4918-83E4-575CA946C573}" srcOrd="0" destOrd="0" presId="urn:microsoft.com/office/officeart/2005/8/layout/hList1"/>
    <dgm:cxn modelId="{42EE84EB-CEFE-4BB0-90B1-2921675F011D}" srcId="{4CD6E66B-2CE2-40DC-8A8C-8D3893159427}" destId="{D150182A-4A16-4FE5-8F1A-26E2C8F23CF6}" srcOrd="1" destOrd="0" parTransId="{191316A1-574E-4EB4-A432-B5ECE26D88AF}" sibTransId="{0F9E0B60-B4FF-4CDF-BCD1-22B677FC016D}"/>
    <dgm:cxn modelId="{6DF83708-0593-4905-808A-FDB8CC3B9306}" type="presParOf" srcId="{5EEF24A4-7A31-4BEF-A850-D6040BD64BBA}" destId="{76A7CE7A-3E35-4B62-A059-752DFC86DC81}" srcOrd="0" destOrd="0" presId="urn:microsoft.com/office/officeart/2005/8/layout/hList1"/>
    <dgm:cxn modelId="{38926FE6-DB5A-429F-8CB0-FF6EEF8F59F1}" type="presParOf" srcId="{76A7CE7A-3E35-4B62-A059-752DFC86DC81}" destId="{DF9F6F34-EC12-445E-BDBB-F659A597FAA5}" srcOrd="0" destOrd="0" presId="urn:microsoft.com/office/officeart/2005/8/layout/hList1"/>
    <dgm:cxn modelId="{42E0C48B-926F-48CF-BF31-3278950A93A3}" type="presParOf" srcId="{76A7CE7A-3E35-4B62-A059-752DFC86DC81}" destId="{689516F1-A973-4DDF-8E34-2049598EF513}" srcOrd="1" destOrd="0" presId="urn:microsoft.com/office/officeart/2005/8/layout/hList1"/>
    <dgm:cxn modelId="{631CBA23-C50B-421D-9381-70F4F7DE8CFC}" type="presParOf" srcId="{5EEF24A4-7A31-4BEF-A850-D6040BD64BBA}" destId="{EEEC89A5-2010-476F-BFB4-9D34D98CCAEA}" srcOrd="1" destOrd="0" presId="urn:microsoft.com/office/officeart/2005/8/layout/hList1"/>
    <dgm:cxn modelId="{C09D6174-5713-4F0C-A93A-043D4C0FA1CA}" type="presParOf" srcId="{5EEF24A4-7A31-4BEF-A850-D6040BD64BBA}" destId="{3EB1F792-0C59-4277-9E0F-3C2068B1FDDA}" srcOrd="2" destOrd="0" presId="urn:microsoft.com/office/officeart/2005/8/layout/hList1"/>
    <dgm:cxn modelId="{672A58A7-2B8A-4C52-A558-AEB1A1F9D676}" type="presParOf" srcId="{3EB1F792-0C59-4277-9E0F-3C2068B1FDDA}" destId="{2FA6BCA1-D7CD-49A7-A34C-0701D54E9EE5}" srcOrd="0" destOrd="0" presId="urn:microsoft.com/office/officeart/2005/8/layout/hList1"/>
    <dgm:cxn modelId="{6BAF9C3D-546E-4C85-AA24-CD0C3CBCFAD2}" type="presParOf" srcId="{3EB1F792-0C59-4277-9E0F-3C2068B1FDDA}" destId="{E5F5C764-D263-4B54-BFE0-2FFDBB9C337C}" srcOrd="1" destOrd="0" presId="urn:microsoft.com/office/officeart/2005/8/layout/hList1"/>
    <dgm:cxn modelId="{B9B5FDFA-7842-460B-B2CA-29F2B6CF3ED9}" type="presParOf" srcId="{5EEF24A4-7A31-4BEF-A850-D6040BD64BBA}" destId="{AE547F22-E230-4708-9E4C-33DB3DE99C4E}" srcOrd="3" destOrd="0" presId="urn:microsoft.com/office/officeart/2005/8/layout/hList1"/>
    <dgm:cxn modelId="{1421638C-64C3-4AD0-ADCD-8B50630C78D0}" type="presParOf" srcId="{5EEF24A4-7A31-4BEF-A850-D6040BD64BBA}" destId="{267A70F4-A860-41EE-A680-AB1FF9EA5D48}" srcOrd="4" destOrd="0" presId="urn:microsoft.com/office/officeart/2005/8/layout/hList1"/>
    <dgm:cxn modelId="{3FA6C2DC-8156-48FC-A37F-534A0CE52A74}" type="presParOf" srcId="{267A70F4-A860-41EE-A680-AB1FF9EA5D48}" destId="{9A1146AA-5D22-49D5-8D70-34B579098651}" srcOrd="0" destOrd="0" presId="urn:microsoft.com/office/officeart/2005/8/layout/hList1"/>
    <dgm:cxn modelId="{0564B876-F6B5-4371-A3C1-8F7E152509AE}" type="presParOf" srcId="{267A70F4-A860-41EE-A680-AB1FF9EA5D48}" destId="{546A53F6-73FB-4918-83E4-575CA946C5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E01024A-CC09-4483-9507-EF9CBC9095A1}"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FF0ACD5D-869B-46AC-B060-0582A30883C7}">
      <dgm:prSet/>
      <dgm:spPr/>
      <dgm:t>
        <a:bodyPr/>
        <a:lstStyle/>
        <a:p>
          <a:r>
            <a:rPr lang="en-CA"/>
            <a:t>Darwin’s Theory of Evolution</a:t>
          </a:r>
          <a:endParaRPr lang="en-US"/>
        </a:p>
      </dgm:t>
    </dgm:pt>
    <dgm:pt modelId="{0E9A3F28-0D7A-4EFD-AA9B-54EB8BA33CF3}" type="parTrans" cxnId="{FA289045-7E58-4D7A-AC2D-21C7BBDF9BE6}">
      <dgm:prSet/>
      <dgm:spPr/>
      <dgm:t>
        <a:bodyPr/>
        <a:lstStyle/>
        <a:p>
          <a:endParaRPr lang="en-US"/>
        </a:p>
      </dgm:t>
    </dgm:pt>
    <dgm:pt modelId="{FDEE06D3-82D0-434B-9F3C-7CCE9DF313A3}" type="sibTrans" cxnId="{FA289045-7E58-4D7A-AC2D-21C7BBDF9BE6}">
      <dgm:prSet/>
      <dgm:spPr/>
      <dgm:t>
        <a:bodyPr/>
        <a:lstStyle/>
        <a:p>
          <a:endParaRPr lang="en-US"/>
        </a:p>
      </dgm:t>
    </dgm:pt>
    <dgm:pt modelId="{090D4DF8-ED65-4660-89B0-805C73E1C05B}">
      <dgm:prSet/>
      <dgm:spPr/>
      <dgm:t>
        <a:bodyPr/>
        <a:lstStyle/>
        <a:p>
          <a:r>
            <a:rPr lang="en-CA"/>
            <a:t>Social Behaviour is Linked to our Genes</a:t>
          </a:r>
          <a:endParaRPr lang="en-US"/>
        </a:p>
      </dgm:t>
    </dgm:pt>
    <dgm:pt modelId="{5806E606-E728-46D5-852E-DB9D87D53108}" type="parTrans" cxnId="{B8B48A9A-BECB-4452-B0E9-590DC5F71839}">
      <dgm:prSet/>
      <dgm:spPr/>
      <dgm:t>
        <a:bodyPr/>
        <a:lstStyle/>
        <a:p>
          <a:endParaRPr lang="en-US"/>
        </a:p>
      </dgm:t>
    </dgm:pt>
    <dgm:pt modelId="{5E1A0148-4D1F-40F0-BAF5-8746642CF424}" type="sibTrans" cxnId="{B8B48A9A-BECB-4452-B0E9-590DC5F71839}">
      <dgm:prSet/>
      <dgm:spPr/>
      <dgm:t>
        <a:bodyPr/>
        <a:lstStyle/>
        <a:p>
          <a:endParaRPr lang="en-US"/>
        </a:p>
      </dgm:t>
    </dgm:pt>
    <dgm:pt modelId="{235E44E5-FDE3-44F7-A013-CB7B3646A450}" type="pres">
      <dgm:prSet presAssocID="{5E01024A-CC09-4483-9507-EF9CBC9095A1}" presName="diagram" presStyleCnt="0">
        <dgm:presLayoutVars>
          <dgm:dir/>
          <dgm:resizeHandles val="exact"/>
        </dgm:presLayoutVars>
      </dgm:prSet>
      <dgm:spPr/>
    </dgm:pt>
    <dgm:pt modelId="{981F7C5E-19F4-4A6F-B57F-0C1AB8EB9CC8}" type="pres">
      <dgm:prSet presAssocID="{FF0ACD5D-869B-46AC-B060-0582A30883C7}" presName="node" presStyleLbl="node1" presStyleIdx="0" presStyleCnt="2">
        <dgm:presLayoutVars>
          <dgm:bulletEnabled val="1"/>
        </dgm:presLayoutVars>
      </dgm:prSet>
      <dgm:spPr/>
    </dgm:pt>
    <dgm:pt modelId="{45323ABB-470B-42E3-842A-7A8702E04129}" type="pres">
      <dgm:prSet presAssocID="{FDEE06D3-82D0-434B-9F3C-7CCE9DF313A3}" presName="sibTrans" presStyleCnt="0"/>
      <dgm:spPr/>
    </dgm:pt>
    <dgm:pt modelId="{A941E5B6-4E90-4033-9F94-A6E17645C4E7}" type="pres">
      <dgm:prSet presAssocID="{090D4DF8-ED65-4660-89B0-805C73E1C05B}" presName="node" presStyleLbl="node1" presStyleIdx="1" presStyleCnt="2">
        <dgm:presLayoutVars>
          <dgm:bulletEnabled val="1"/>
        </dgm:presLayoutVars>
      </dgm:prSet>
      <dgm:spPr/>
    </dgm:pt>
  </dgm:ptLst>
  <dgm:cxnLst>
    <dgm:cxn modelId="{6E198C04-4A5D-409B-9602-8462626240CF}" type="presOf" srcId="{5E01024A-CC09-4483-9507-EF9CBC9095A1}" destId="{235E44E5-FDE3-44F7-A013-CB7B3646A450}" srcOrd="0" destOrd="0" presId="urn:microsoft.com/office/officeart/2005/8/layout/default"/>
    <dgm:cxn modelId="{2D3A013E-A668-41BF-9894-611938AEB6CA}" type="presOf" srcId="{FF0ACD5D-869B-46AC-B060-0582A30883C7}" destId="{981F7C5E-19F4-4A6F-B57F-0C1AB8EB9CC8}" srcOrd="0" destOrd="0" presId="urn:microsoft.com/office/officeart/2005/8/layout/default"/>
    <dgm:cxn modelId="{FA289045-7E58-4D7A-AC2D-21C7BBDF9BE6}" srcId="{5E01024A-CC09-4483-9507-EF9CBC9095A1}" destId="{FF0ACD5D-869B-46AC-B060-0582A30883C7}" srcOrd="0" destOrd="0" parTransId="{0E9A3F28-0D7A-4EFD-AA9B-54EB8BA33CF3}" sibTransId="{FDEE06D3-82D0-434B-9F3C-7CCE9DF313A3}"/>
    <dgm:cxn modelId="{B8B48A9A-BECB-4452-B0E9-590DC5F71839}" srcId="{5E01024A-CC09-4483-9507-EF9CBC9095A1}" destId="{090D4DF8-ED65-4660-89B0-805C73E1C05B}" srcOrd="1" destOrd="0" parTransId="{5806E606-E728-46D5-852E-DB9D87D53108}" sibTransId="{5E1A0148-4D1F-40F0-BAF5-8746642CF424}"/>
    <dgm:cxn modelId="{02B10DAD-9971-49AE-9D66-E220A70D51BA}" type="presOf" srcId="{090D4DF8-ED65-4660-89B0-805C73E1C05B}" destId="{A941E5B6-4E90-4033-9F94-A6E17645C4E7}" srcOrd="0" destOrd="0" presId="urn:microsoft.com/office/officeart/2005/8/layout/default"/>
    <dgm:cxn modelId="{08B57E5B-580C-4169-B626-EF68CBE29C28}" type="presParOf" srcId="{235E44E5-FDE3-44F7-A013-CB7B3646A450}" destId="{981F7C5E-19F4-4A6F-B57F-0C1AB8EB9CC8}" srcOrd="0" destOrd="0" presId="urn:microsoft.com/office/officeart/2005/8/layout/default"/>
    <dgm:cxn modelId="{2810F182-1DE6-405B-8D72-01BE3733EE10}" type="presParOf" srcId="{235E44E5-FDE3-44F7-A013-CB7B3646A450}" destId="{45323ABB-470B-42E3-842A-7A8702E04129}" srcOrd="1" destOrd="0" presId="urn:microsoft.com/office/officeart/2005/8/layout/default"/>
    <dgm:cxn modelId="{73F3F422-50BB-4605-9921-FB57907D68CF}" type="presParOf" srcId="{235E44E5-FDE3-44F7-A013-CB7B3646A450}" destId="{A941E5B6-4E90-4033-9F94-A6E17645C4E7}"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16C558-A257-432B-9DB2-F7CE08A067A6}"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767A6D8-4C2E-4EE3-8870-289AA5B7F7C3}">
      <dgm:prSet/>
      <dgm:spPr/>
      <dgm:t>
        <a:bodyPr/>
        <a:lstStyle/>
        <a:p>
          <a:r>
            <a:rPr lang="en-CA"/>
            <a:t>“the systematic investigation of observable phenomena (behaviour, events) in the world.” (Delamater et al.)</a:t>
          </a:r>
          <a:endParaRPr lang="en-US"/>
        </a:p>
      </dgm:t>
    </dgm:pt>
    <dgm:pt modelId="{94960E52-F0FB-4460-817E-B5A15109D100}" type="parTrans" cxnId="{EE387CC3-293C-472B-8184-D52307E62DEC}">
      <dgm:prSet/>
      <dgm:spPr/>
      <dgm:t>
        <a:bodyPr/>
        <a:lstStyle/>
        <a:p>
          <a:endParaRPr lang="en-US"/>
        </a:p>
      </dgm:t>
    </dgm:pt>
    <dgm:pt modelId="{A94CEE00-E47C-4EFF-A445-8AF6302CBE26}" type="sibTrans" cxnId="{EE387CC3-293C-472B-8184-D52307E62DEC}">
      <dgm:prSet/>
      <dgm:spPr/>
      <dgm:t>
        <a:bodyPr/>
        <a:lstStyle/>
        <a:p>
          <a:endParaRPr lang="en-US"/>
        </a:p>
      </dgm:t>
    </dgm:pt>
    <dgm:pt modelId="{86D8AFE3-75E0-405B-B723-FCBA66002F4D}">
      <dgm:prSet/>
      <dgm:spPr/>
      <dgm:t>
        <a:bodyPr/>
        <a:lstStyle/>
        <a:p>
          <a:r>
            <a:rPr lang="en-CA"/>
            <a:t>Relies on Observable and Measurable phenomena</a:t>
          </a:r>
          <a:endParaRPr lang="en-US"/>
        </a:p>
      </dgm:t>
    </dgm:pt>
    <dgm:pt modelId="{F0F50033-5D30-4FF7-9F43-CFD05A6203DF}" type="parTrans" cxnId="{B86D63BC-9415-4933-BD80-E1D93DF8E320}">
      <dgm:prSet/>
      <dgm:spPr/>
      <dgm:t>
        <a:bodyPr/>
        <a:lstStyle/>
        <a:p>
          <a:endParaRPr lang="en-US"/>
        </a:p>
      </dgm:t>
    </dgm:pt>
    <dgm:pt modelId="{731A30F6-FD66-4E15-9339-302E5FBA28BF}" type="sibTrans" cxnId="{B86D63BC-9415-4933-BD80-E1D93DF8E320}">
      <dgm:prSet/>
      <dgm:spPr/>
      <dgm:t>
        <a:bodyPr/>
        <a:lstStyle/>
        <a:p>
          <a:endParaRPr lang="en-US"/>
        </a:p>
      </dgm:t>
    </dgm:pt>
    <dgm:pt modelId="{C257FEB1-19AD-4EC2-8322-C32A5E5085F6}" type="pres">
      <dgm:prSet presAssocID="{EA16C558-A257-432B-9DB2-F7CE08A067A6}" presName="hierChild1" presStyleCnt="0">
        <dgm:presLayoutVars>
          <dgm:chPref val="1"/>
          <dgm:dir/>
          <dgm:animOne val="branch"/>
          <dgm:animLvl val="lvl"/>
          <dgm:resizeHandles/>
        </dgm:presLayoutVars>
      </dgm:prSet>
      <dgm:spPr/>
    </dgm:pt>
    <dgm:pt modelId="{55B9236C-4404-4877-A828-C1C1879DA9D4}" type="pres">
      <dgm:prSet presAssocID="{5767A6D8-4C2E-4EE3-8870-289AA5B7F7C3}" presName="hierRoot1" presStyleCnt="0"/>
      <dgm:spPr/>
    </dgm:pt>
    <dgm:pt modelId="{80B7A3D4-8A7A-4B27-8F39-3F431592ED2A}" type="pres">
      <dgm:prSet presAssocID="{5767A6D8-4C2E-4EE3-8870-289AA5B7F7C3}" presName="composite" presStyleCnt="0"/>
      <dgm:spPr/>
    </dgm:pt>
    <dgm:pt modelId="{BA212654-2287-4804-8FF5-A9A47EDE48A5}" type="pres">
      <dgm:prSet presAssocID="{5767A6D8-4C2E-4EE3-8870-289AA5B7F7C3}" presName="background" presStyleLbl="node0" presStyleIdx="0" presStyleCnt="2"/>
      <dgm:spPr/>
    </dgm:pt>
    <dgm:pt modelId="{CD5737FB-1F36-4F79-87F2-9FC86ED87AD6}" type="pres">
      <dgm:prSet presAssocID="{5767A6D8-4C2E-4EE3-8870-289AA5B7F7C3}" presName="text" presStyleLbl="fgAcc0" presStyleIdx="0" presStyleCnt="2">
        <dgm:presLayoutVars>
          <dgm:chPref val="3"/>
        </dgm:presLayoutVars>
      </dgm:prSet>
      <dgm:spPr/>
    </dgm:pt>
    <dgm:pt modelId="{13D7C2AB-5092-49B1-B92C-B109D095B992}" type="pres">
      <dgm:prSet presAssocID="{5767A6D8-4C2E-4EE3-8870-289AA5B7F7C3}" presName="hierChild2" presStyleCnt="0"/>
      <dgm:spPr/>
    </dgm:pt>
    <dgm:pt modelId="{A3EC0A79-5A3E-4210-883D-1F5D86641973}" type="pres">
      <dgm:prSet presAssocID="{86D8AFE3-75E0-405B-B723-FCBA66002F4D}" presName="hierRoot1" presStyleCnt="0"/>
      <dgm:spPr/>
    </dgm:pt>
    <dgm:pt modelId="{C3172928-0D2F-4475-AFC2-1B8CB3A2A42D}" type="pres">
      <dgm:prSet presAssocID="{86D8AFE3-75E0-405B-B723-FCBA66002F4D}" presName="composite" presStyleCnt="0"/>
      <dgm:spPr/>
    </dgm:pt>
    <dgm:pt modelId="{3141155D-A9F7-481F-8DA5-002CE01A9A3A}" type="pres">
      <dgm:prSet presAssocID="{86D8AFE3-75E0-405B-B723-FCBA66002F4D}" presName="background" presStyleLbl="node0" presStyleIdx="1" presStyleCnt="2"/>
      <dgm:spPr/>
    </dgm:pt>
    <dgm:pt modelId="{6D8E4F9B-553E-43C5-BBC4-D4A9C4ABFCF1}" type="pres">
      <dgm:prSet presAssocID="{86D8AFE3-75E0-405B-B723-FCBA66002F4D}" presName="text" presStyleLbl="fgAcc0" presStyleIdx="1" presStyleCnt="2">
        <dgm:presLayoutVars>
          <dgm:chPref val="3"/>
        </dgm:presLayoutVars>
      </dgm:prSet>
      <dgm:spPr/>
    </dgm:pt>
    <dgm:pt modelId="{DC472184-8FED-4508-838B-4CB5AD0E889B}" type="pres">
      <dgm:prSet presAssocID="{86D8AFE3-75E0-405B-B723-FCBA66002F4D}" presName="hierChild2" presStyleCnt="0"/>
      <dgm:spPr/>
    </dgm:pt>
  </dgm:ptLst>
  <dgm:cxnLst>
    <dgm:cxn modelId="{4EA57740-1B9E-42F6-84A9-5C733474C628}" type="presOf" srcId="{86D8AFE3-75E0-405B-B723-FCBA66002F4D}" destId="{6D8E4F9B-553E-43C5-BBC4-D4A9C4ABFCF1}" srcOrd="0" destOrd="0" presId="urn:microsoft.com/office/officeart/2005/8/layout/hierarchy1"/>
    <dgm:cxn modelId="{CCEE529B-E68B-491B-908B-840FDDC084B8}" type="presOf" srcId="{5767A6D8-4C2E-4EE3-8870-289AA5B7F7C3}" destId="{CD5737FB-1F36-4F79-87F2-9FC86ED87AD6}" srcOrd="0" destOrd="0" presId="urn:microsoft.com/office/officeart/2005/8/layout/hierarchy1"/>
    <dgm:cxn modelId="{5ACD54B5-4D59-4BE3-9983-D1797304FF6E}" type="presOf" srcId="{EA16C558-A257-432B-9DB2-F7CE08A067A6}" destId="{C257FEB1-19AD-4EC2-8322-C32A5E5085F6}" srcOrd="0" destOrd="0" presId="urn:microsoft.com/office/officeart/2005/8/layout/hierarchy1"/>
    <dgm:cxn modelId="{B86D63BC-9415-4933-BD80-E1D93DF8E320}" srcId="{EA16C558-A257-432B-9DB2-F7CE08A067A6}" destId="{86D8AFE3-75E0-405B-B723-FCBA66002F4D}" srcOrd="1" destOrd="0" parTransId="{F0F50033-5D30-4FF7-9F43-CFD05A6203DF}" sibTransId="{731A30F6-FD66-4E15-9339-302E5FBA28BF}"/>
    <dgm:cxn modelId="{EE387CC3-293C-472B-8184-D52307E62DEC}" srcId="{EA16C558-A257-432B-9DB2-F7CE08A067A6}" destId="{5767A6D8-4C2E-4EE3-8870-289AA5B7F7C3}" srcOrd="0" destOrd="0" parTransId="{94960E52-F0FB-4460-817E-B5A15109D100}" sibTransId="{A94CEE00-E47C-4EFF-A445-8AF6302CBE26}"/>
    <dgm:cxn modelId="{F34F11F0-46EC-41FE-B312-C8B398CA5F9E}" type="presParOf" srcId="{C257FEB1-19AD-4EC2-8322-C32A5E5085F6}" destId="{55B9236C-4404-4877-A828-C1C1879DA9D4}" srcOrd="0" destOrd="0" presId="urn:microsoft.com/office/officeart/2005/8/layout/hierarchy1"/>
    <dgm:cxn modelId="{73A0D29E-794A-49DE-9D18-DFF4B34E85BB}" type="presParOf" srcId="{55B9236C-4404-4877-A828-C1C1879DA9D4}" destId="{80B7A3D4-8A7A-4B27-8F39-3F431592ED2A}" srcOrd="0" destOrd="0" presId="urn:microsoft.com/office/officeart/2005/8/layout/hierarchy1"/>
    <dgm:cxn modelId="{87D0A3EA-E7DB-485D-8D5A-520965E62B26}" type="presParOf" srcId="{80B7A3D4-8A7A-4B27-8F39-3F431592ED2A}" destId="{BA212654-2287-4804-8FF5-A9A47EDE48A5}" srcOrd="0" destOrd="0" presId="urn:microsoft.com/office/officeart/2005/8/layout/hierarchy1"/>
    <dgm:cxn modelId="{D993AF04-C851-4B7E-9F54-035DEA443D3A}" type="presParOf" srcId="{80B7A3D4-8A7A-4B27-8F39-3F431592ED2A}" destId="{CD5737FB-1F36-4F79-87F2-9FC86ED87AD6}" srcOrd="1" destOrd="0" presId="urn:microsoft.com/office/officeart/2005/8/layout/hierarchy1"/>
    <dgm:cxn modelId="{4B0232DA-3DE9-4A68-8194-14566CF2F550}" type="presParOf" srcId="{55B9236C-4404-4877-A828-C1C1879DA9D4}" destId="{13D7C2AB-5092-49B1-B92C-B109D095B992}" srcOrd="1" destOrd="0" presId="urn:microsoft.com/office/officeart/2005/8/layout/hierarchy1"/>
    <dgm:cxn modelId="{E626EB61-8887-4BE4-AE00-BA4C9B93B1A8}" type="presParOf" srcId="{C257FEB1-19AD-4EC2-8322-C32A5E5085F6}" destId="{A3EC0A79-5A3E-4210-883D-1F5D86641973}" srcOrd="1" destOrd="0" presId="urn:microsoft.com/office/officeart/2005/8/layout/hierarchy1"/>
    <dgm:cxn modelId="{44A8BFCA-B92B-4603-8601-9AD0BB194589}" type="presParOf" srcId="{A3EC0A79-5A3E-4210-883D-1F5D86641973}" destId="{C3172928-0D2F-4475-AFC2-1B8CB3A2A42D}" srcOrd="0" destOrd="0" presId="urn:microsoft.com/office/officeart/2005/8/layout/hierarchy1"/>
    <dgm:cxn modelId="{73977335-800D-4481-965C-AB515ED124EA}" type="presParOf" srcId="{C3172928-0D2F-4475-AFC2-1B8CB3A2A42D}" destId="{3141155D-A9F7-481F-8DA5-002CE01A9A3A}" srcOrd="0" destOrd="0" presId="urn:microsoft.com/office/officeart/2005/8/layout/hierarchy1"/>
    <dgm:cxn modelId="{C7BB3B88-4BD7-41D4-8104-90416B28D034}" type="presParOf" srcId="{C3172928-0D2F-4475-AFC2-1B8CB3A2A42D}" destId="{6D8E4F9B-553E-43C5-BBC4-D4A9C4ABFCF1}" srcOrd="1" destOrd="0" presId="urn:microsoft.com/office/officeart/2005/8/layout/hierarchy1"/>
    <dgm:cxn modelId="{2110F262-BC8C-4106-BA52-967C606C2F88}" type="presParOf" srcId="{A3EC0A79-5A3E-4210-883D-1F5D86641973}" destId="{DC472184-8FED-4508-838B-4CB5AD0E889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E6C121E-E9F9-4C49-B750-D1ED90F0381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CD06EE-A7B7-4D9F-AC8F-E0EB5DF9034F}">
      <dgm:prSet/>
      <dgm:spPr/>
      <dgm:t>
        <a:bodyPr/>
        <a:lstStyle/>
        <a:p>
          <a:pPr>
            <a:defRPr cap="all"/>
          </a:pPr>
          <a:r>
            <a:rPr lang="en-CA"/>
            <a:t>Surveys</a:t>
          </a:r>
          <a:endParaRPr lang="en-US"/>
        </a:p>
      </dgm:t>
    </dgm:pt>
    <dgm:pt modelId="{D0B5E23A-86E5-46DE-B7E6-49E3049A249D}" type="parTrans" cxnId="{ACF17FDD-6725-4767-86E5-95AF0F5E0561}">
      <dgm:prSet/>
      <dgm:spPr/>
      <dgm:t>
        <a:bodyPr/>
        <a:lstStyle/>
        <a:p>
          <a:endParaRPr lang="en-US"/>
        </a:p>
      </dgm:t>
    </dgm:pt>
    <dgm:pt modelId="{FE4FAEC4-21DD-4658-B61D-721DB869D01A}" type="sibTrans" cxnId="{ACF17FDD-6725-4767-86E5-95AF0F5E0561}">
      <dgm:prSet/>
      <dgm:spPr/>
      <dgm:t>
        <a:bodyPr/>
        <a:lstStyle/>
        <a:p>
          <a:endParaRPr lang="en-US"/>
        </a:p>
      </dgm:t>
    </dgm:pt>
    <dgm:pt modelId="{E04FE7B0-2E4A-44BE-9633-1E3337DB90EC}">
      <dgm:prSet/>
      <dgm:spPr/>
      <dgm:t>
        <a:bodyPr/>
        <a:lstStyle/>
        <a:p>
          <a:pPr>
            <a:defRPr cap="all"/>
          </a:pPr>
          <a:r>
            <a:rPr lang="en-CA"/>
            <a:t>Field Studies</a:t>
          </a:r>
          <a:endParaRPr lang="en-US"/>
        </a:p>
      </dgm:t>
    </dgm:pt>
    <dgm:pt modelId="{C2F3981D-AE36-4F94-B02D-36919728FCF4}" type="parTrans" cxnId="{1C874E0D-9BAD-4342-932E-6E1752E303F5}">
      <dgm:prSet/>
      <dgm:spPr/>
      <dgm:t>
        <a:bodyPr/>
        <a:lstStyle/>
        <a:p>
          <a:endParaRPr lang="en-US"/>
        </a:p>
      </dgm:t>
    </dgm:pt>
    <dgm:pt modelId="{87CF518F-6BF4-4F92-9193-F8D0ABC58B29}" type="sibTrans" cxnId="{1C874E0D-9BAD-4342-932E-6E1752E303F5}">
      <dgm:prSet/>
      <dgm:spPr/>
      <dgm:t>
        <a:bodyPr/>
        <a:lstStyle/>
        <a:p>
          <a:endParaRPr lang="en-US"/>
        </a:p>
      </dgm:t>
    </dgm:pt>
    <dgm:pt modelId="{244945C5-CC3B-4145-9AE7-60A8B73E76B2}">
      <dgm:prSet/>
      <dgm:spPr/>
      <dgm:t>
        <a:bodyPr/>
        <a:lstStyle/>
        <a:p>
          <a:pPr>
            <a:defRPr cap="all"/>
          </a:pPr>
          <a:r>
            <a:rPr lang="en-CA"/>
            <a:t>Content Analysis</a:t>
          </a:r>
          <a:endParaRPr lang="en-US"/>
        </a:p>
      </dgm:t>
    </dgm:pt>
    <dgm:pt modelId="{430687AA-61CF-4949-87C3-19ABE1B19762}" type="parTrans" cxnId="{2334AD2A-7C7C-4FFA-A926-8874A0F38745}">
      <dgm:prSet/>
      <dgm:spPr/>
      <dgm:t>
        <a:bodyPr/>
        <a:lstStyle/>
        <a:p>
          <a:endParaRPr lang="en-US"/>
        </a:p>
      </dgm:t>
    </dgm:pt>
    <dgm:pt modelId="{BF82C291-5523-44F8-BF2C-80F9DCE3F57A}" type="sibTrans" cxnId="{2334AD2A-7C7C-4FFA-A926-8874A0F38745}">
      <dgm:prSet/>
      <dgm:spPr/>
      <dgm:t>
        <a:bodyPr/>
        <a:lstStyle/>
        <a:p>
          <a:endParaRPr lang="en-US"/>
        </a:p>
      </dgm:t>
    </dgm:pt>
    <dgm:pt modelId="{94BF4EDA-40FD-4D43-AE68-B99AA1E3A403}">
      <dgm:prSet/>
      <dgm:spPr/>
      <dgm:t>
        <a:bodyPr/>
        <a:lstStyle/>
        <a:p>
          <a:pPr>
            <a:defRPr cap="all"/>
          </a:pPr>
          <a:r>
            <a:rPr lang="en-CA"/>
            <a:t>Experiments</a:t>
          </a:r>
          <a:endParaRPr lang="en-US"/>
        </a:p>
      </dgm:t>
    </dgm:pt>
    <dgm:pt modelId="{5F3C0B72-776A-4A74-9EAB-D67D9326F055}" type="parTrans" cxnId="{317B3E2E-AE90-463F-9D3B-60D5CB3ED286}">
      <dgm:prSet/>
      <dgm:spPr/>
      <dgm:t>
        <a:bodyPr/>
        <a:lstStyle/>
        <a:p>
          <a:endParaRPr lang="en-US"/>
        </a:p>
      </dgm:t>
    </dgm:pt>
    <dgm:pt modelId="{74C2615C-FDEA-4114-87FE-8A19AD02A064}" type="sibTrans" cxnId="{317B3E2E-AE90-463F-9D3B-60D5CB3ED286}">
      <dgm:prSet/>
      <dgm:spPr/>
      <dgm:t>
        <a:bodyPr/>
        <a:lstStyle/>
        <a:p>
          <a:endParaRPr lang="en-US"/>
        </a:p>
      </dgm:t>
    </dgm:pt>
    <dgm:pt modelId="{4636D6F2-A21F-4C03-AA33-ECEE4AA6A07C}" type="pres">
      <dgm:prSet presAssocID="{5E6C121E-E9F9-4C49-B750-D1ED90F03814}" presName="root" presStyleCnt="0">
        <dgm:presLayoutVars>
          <dgm:dir/>
          <dgm:resizeHandles val="exact"/>
        </dgm:presLayoutVars>
      </dgm:prSet>
      <dgm:spPr/>
    </dgm:pt>
    <dgm:pt modelId="{1233E282-F788-487B-A478-863C9B62AFE0}" type="pres">
      <dgm:prSet presAssocID="{6CCD06EE-A7B7-4D9F-AC8F-E0EB5DF9034F}" presName="compNode" presStyleCnt="0"/>
      <dgm:spPr/>
    </dgm:pt>
    <dgm:pt modelId="{246E50E9-8D24-46FE-B134-9A492952A25B}" type="pres">
      <dgm:prSet presAssocID="{6CCD06EE-A7B7-4D9F-AC8F-E0EB5DF9034F}" presName="iconBgRect" presStyleLbl="bgShp" presStyleIdx="0" presStyleCnt="4"/>
      <dgm:spPr>
        <a:prstGeom prst="round2DiagRect">
          <a:avLst>
            <a:gd name="adj1" fmla="val 29727"/>
            <a:gd name="adj2" fmla="val 0"/>
          </a:avLst>
        </a:prstGeom>
      </dgm:spPr>
    </dgm:pt>
    <dgm:pt modelId="{01A1E93F-69D5-42FA-A476-D8824B898CC1}" type="pres">
      <dgm:prSet presAssocID="{6CCD06EE-A7B7-4D9F-AC8F-E0EB5DF903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09F19B9E-24FA-4AD1-83D8-62ACF69FD981}" type="pres">
      <dgm:prSet presAssocID="{6CCD06EE-A7B7-4D9F-AC8F-E0EB5DF9034F}" presName="spaceRect" presStyleCnt="0"/>
      <dgm:spPr/>
    </dgm:pt>
    <dgm:pt modelId="{AFF21618-7580-4181-A99C-E79F78337285}" type="pres">
      <dgm:prSet presAssocID="{6CCD06EE-A7B7-4D9F-AC8F-E0EB5DF9034F}" presName="textRect" presStyleLbl="revTx" presStyleIdx="0" presStyleCnt="4">
        <dgm:presLayoutVars>
          <dgm:chMax val="1"/>
          <dgm:chPref val="1"/>
        </dgm:presLayoutVars>
      </dgm:prSet>
      <dgm:spPr/>
    </dgm:pt>
    <dgm:pt modelId="{E9EE5825-75BF-460A-9860-6483CF852E49}" type="pres">
      <dgm:prSet presAssocID="{FE4FAEC4-21DD-4658-B61D-721DB869D01A}" presName="sibTrans" presStyleCnt="0"/>
      <dgm:spPr/>
    </dgm:pt>
    <dgm:pt modelId="{1C8B90E4-699A-4C60-9632-F6D3803A13B1}" type="pres">
      <dgm:prSet presAssocID="{E04FE7B0-2E4A-44BE-9633-1E3337DB90EC}" presName="compNode" presStyleCnt="0"/>
      <dgm:spPr/>
    </dgm:pt>
    <dgm:pt modelId="{5A73BDEE-8D35-4687-8B12-7D82978C133A}" type="pres">
      <dgm:prSet presAssocID="{E04FE7B0-2E4A-44BE-9633-1E3337DB90EC}" presName="iconBgRect" presStyleLbl="bgShp" presStyleIdx="1" presStyleCnt="4"/>
      <dgm:spPr>
        <a:prstGeom prst="round2DiagRect">
          <a:avLst>
            <a:gd name="adj1" fmla="val 29727"/>
            <a:gd name="adj2" fmla="val 0"/>
          </a:avLst>
        </a:prstGeom>
      </dgm:spPr>
    </dgm:pt>
    <dgm:pt modelId="{1932F8A9-0B78-4799-A322-6417EF5015DF}" type="pres">
      <dgm:prSet presAssocID="{E04FE7B0-2E4A-44BE-9633-1E3337DB90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964D3E7-A71F-4E74-ABF9-0BDCC2F6C540}" type="pres">
      <dgm:prSet presAssocID="{E04FE7B0-2E4A-44BE-9633-1E3337DB90EC}" presName="spaceRect" presStyleCnt="0"/>
      <dgm:spPr/>
    </dgm:pt>
    <dgm:pt modelId="{C73FFC4A-38C4-44F8-9266-45EC5330F428}" type="pres">
      <dgm:prSet presAssocID="{E04FE7B0-2E4A-44BE-9633-1E3337DB90EC}" presName="textRect" presStyleLbl="revTx" presStyleIdx="1" presStyleCnt="4">
        <dgm:presLayoutVars>
          <dgm:chMax val="1"/>
          <dgm:chPref val="1"/>
        </dgm:presLayoutVars>
      </dgm:prSet>
      <dgm:spPr/>
    </dgm:pt>
    <dgm:pt modelId="{FED80558-1200-43A0-AC49-ECBC62F2C3C1}" type="pres">
      <dgm:prSet presAssocID="{87CF518F-6BF4-4F92-9193-F8D0ABC58B29}" presName="sibTrans" presStyleCnt="0"/>
      <dgm:spPr/>
    </dgm:pt>
    <dgm:pt modelId="{77C7EF1D-0FA3-432D-B3BA-3A4170434EC8}" type="pres">
      <dgm:prSet presAssocID="{244945C5-CC3B-4145-9AE7-60A8B73E76B2}" presName="compNode" presStyleCnt="0"/>
      <dgm:spPr/>
    </dgm:pt>
    <dgm:pt modelId="{4BA43859-F1F4-40A6-BA0B-625509A45B8B}" type="pres">
      <dgm:prSet presAssocID="{244945C5-CC3B-4145-9AE7-60A8B73E76B2}" presName="iconBgRect" presStyleLbl="bgShp" presStyleIdx="2" presStyleCnt="4"/>
      <dgm:spPr>
        <a:prstGeom prst="round2DiagRect">
          <a:avLst>
            <a:gd name="adj1" fmla="val 29727"/>
            <a:gd name="adj2" fmla="val 0"/>
          </a:avLst>
        </a:prstGeom>
      </dgm:spPr>
    </dgm:pt>
    <dgm:pt modelId="{57ECCC28-4FBC-43FE-8578-2120AB1C3BB8}" type="pres">
      <dgm:prSet presAssocID="{244945C5-CC3B-4145-9AE7-60A8B73E76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0627533-D06A-402D-A480-2E789AD80298}" type="pres">
      <dgm:prSet presAssocID="{244945C5-CC3B-4145-9AE7-60A8B73E76B2}" presName="spaceRect" presStyleCnt="0"/>
      <dgm:spPr/>
    </dgm:pt>
    <dgm:pt modelId="{64A98902-B33A-4EF7-B8AC-4DDECF708641}" type="pres">
      <dgm:prSet presAssocID="{244945C5-CC3B-4145-9AE7-60A8B73E76B2}" presName="textRect" presStyleLbl="revTx" presStyleIdx="2" presStyleCnt="4">
        <dgm:presLayoutVars>
          <dgm:chMax val="1"/>
          <dgm:chPref val="1"/>
        </dgm:presLayoutVars>
      </dgm:prSet>
      <dgm:spPr/>
    </dgm:pt>
    <dgm:pt modelId="{56A170CE-5157-46AC-8CE6-1F72BE8307A4}" type="pres">
      <dgm:prSet presAssocID="{BF82C291-5523-44F8-BF2C-80F9DCE3F57A}" presName="sibTrans" presStyleCnt="0"/>
      <dgm:spPr/>
    </dgm:pt>
    <dgm:pt modelId="{B6D2D636-981F-4B38-96DF-FE3E4F53BE15}" type="pres">
      <dgm:prSet presAssocID="{94BF4EDA-40FD-4D43-AE68-B99AA1E3A403}" presName="compNode" presStyleCnt="0"/>
      <dgm:spPr/>
    </dgm:pt>
    <dgm:pt modelId="{3F2F8E93-D7C5-4D58-B2B7-78DC4E6E31AD}" type="pres">
      <dgm:prSet presAssocID="{94BF4EDA-40FD-4D43-AE68-B99AA1E3A403}" presName="iconBgRect" presStyleLbl="bgShp" presStyleIdx="3" presStyleCnt="4"/>
      <dgm:spPr>
        <a:prstGeom prst="round2DiagRect">
          <a:avLst>
            <a:gd name="adj1" fmla="val 29727"/>
            <a:gd name="adj2" fmla="val 0"/>
          </a:avLst>
        </a:prstGeom>
      </dgm:spPr>
    </dgm:pt>
    <dgm:pt modelId="{0F4295CF-2468-4F59-82EB-041A461B74C7}" type="pres">
      <dgm:prSet presAssocID="{94BF4EDA-40FD-4D43-AE68-B99AA1E3A40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005A4AA8-9DB8-43B5-910F-27E7458C5B12}" type="pres">
      <dgm:prSet presAssocID="{94BF4EDA-40FD-4D43-AE68-B99AA1E3A403}" presName="spaceRect" presStyleCnt="0"/>
      <dgm:spPr/>
    </dgm:pt>
    <dgm:pt modelId="{0A0958E4-2F97-4949-9744-52A92B3E5B05}" type="pres">
      <dgm:prSet presAssocID="{94BF4EDA-40FD-4D43-AE68-B99AA1E3A403}" presName="textRect" presStyleLbl="revTx" presStyleIdx="3" presStyleCnt="4">
        <dgm:presLayoutVars>
          <dgm:chMax val="1"/>
          <dgm:chPref val="1"/>
        </dgm:presLayoutVars>
      </dgm:prSet>
      <dgm:spPr/>
    </dgm:pt>
  </dgm:ptLst>
  <dgm:cxnLst>
    <dgm:cxn modelId="{1C874E0D-9BAD-4342-932E-6E1752E303F5}" srcId="{5E6C121E-E9F9-4C49-B750-D1ED90F03814}" destId="{E04FE7B0-2E4A-44BE-9633-1E3337DB90EC}" srcOrd="1" destOrd="0" parTransId="{C2F3981D-AE36-4F94-B02D-36919728FCF4}" sibTransId="{87CF518F-6BF4-4F92-9193-F8D0ABC58B29}"/>
    <dgm:cxn modelId="{2334AD2A-7C7C-4FFA-A926-8874A0F38745}" srcId="{5E6C121E-E9F9-4C49-B750-D1ED90F03814}" destId="{244945C5-CC3B-4145-9AE7-60A8B73E76B2}" srcOrd="2" destOrd="0" parTransId="{430687AA-61CF-4949-87C3-19ABE1B19762}" sibTransId="{BF82C291-5523-44F8-BF2C-80F9DCE3F57A}"/>
    <dgm:cxn modelId="{317B3E2E-AE90-463F-9D3B-60D5CB3ED286}" srcId="{5E6C121E-E9F9-4C49-B750-D1ED90F03814}" destId="{94BF4EDA-40FD-4D43-AE68-B99AA1E3A403}" srcOrd="3" destOrd="0" parTransId="{5F3C0B72-776A-4A74-9EAB-D67D9326F055}" sibTransId="{74C2615C-FDEA-4114-87FE-8A19AD02A064}"/>
    <dgm:cxn modelId="{82488570-C601-488D-A40B-B722FB18B5E8}" type="presOf" srcId="{94BF4EDA-40FD-4D43-AE68-B99AA1E3A403}" destId="{0A0958E4-2F97-4949-9744-52A92B3E5B05}" srcOrd="0" destOrd="0" presId="urn:microsoft.com/office/officeart/2018/5/layout/IconLeafLabelList"/>
    <dgm:cxn modelId="{EAFFF3B0-8EC2-45F3-8AAA-F3618F475C34}" type="presOf" srcId="{6CCD06EE-A7B7-4D9F-AC8F-E0EB5DF9034F}" destId="{AFF21618-7580-4181-A99C-E79F78337285}" srcOrd="0" destOrd="0" presId="urn:microsoft.com/office/officeart/2018/5/layout/IconLeafLabelList"/>
    <dgm:cxn modelId="{8D957EB7-F22C-446E-846C-6F5D56EA7262}" type="presOf" srcId="{5E6C121E-E9F9-4C49-B750-D1ED90F03814}" destId="{4636D6F2-A21F-4C03-AA33-ECEE4AA6A07C}" srcOrd="0" destOrd="0" presId="urn:microsoft.com/office/officeart/2018/5/layout/IconLeafLabelList"/>
    <dgm:cxn modelId="{DDE72CC3-EB41-4E58-8B7B-B11A6FDCDC4B}" type="presOf" srcId="{244945C5-CC3B-4145-9AE7-60A8B73E76B2}" destId="{64A98902-B33A-4EF7-B8AC-4DDECF708641}" srcOrd="0" destOrd="0" presId="urn:microsoft.com/office/officeart/2018/5/layout/IconLeafLabelList"/>
    <dgm:cxn modelId="{ACF17FDD-6725-4767-86E5-95AF0F5E0561}" srcId="{5E6C121E-E9F9-4C49-B750-D1ED90F03814}" destId="{6CCD06EE-A7B7-4D9F-AC8F-E0EB5DF9034F}" srcOrd="0" destOrd="0" parTransId="{D0B5E23A-86E5-46DE-B7E6-49E3049A249D}" sibTransId="{FE4FAEC4-21DD-4658-B61D-721DB869D01A}"/>
    <dgm:cxn modelId="{00BFC3E6-DB87-4241-8B32-4BB4CBB2A970}" type="presOf" srcId="{E04FE7B0-2E4A-44BE-9633-1E3337DB90EC}" destId="{C73FFC4A-38C4-44F8-9266-45EC5330F428}" srcOrd="0" destOrd="0" presId="urn:microsoft.com/office/officeart/2018/5/layout/IconLeafLabelList"/>
    <dgm:cxn modelId="{519C6901-CBD6-4D94-8258-A4D59F4D6BF0}" type="presParOf" srcId="{4636D6F2-A21F-4C03-AA33-ECEE4AA6A07C}" destId="{1233E282-F788-487B-A478-863C9B62AFE0}" srcOrd="0" destOrd="0" presId="urn:microsoft.com/office/officeart/2018/5/layout/IconLeafLabelList"/>
    <dgm:cxn modelId="{152DC20D-20B5-441D-A1FB-A6E576173F3F}" type="presParOf" srcId="{1233E282-F788-487B-A478-863C9B62AFE0}" destId="{246E50E9-8D24-46FE-B134-9A492952A25B}" srcOrd="0" destOrd="0" presId="urn:microsoft.com/office/officeart/2018/5/layout/IconLeafLabelList"/>
    <dgm:cxn modelId="{DCE81531-9927-4ABC-BDAD-A3943EF17C47}" type="presParOf" srcId="{1233E282-F788-487B-A478-863C9B62AFE0}" destId="{01A1E93F-69D5-42FA-A476-D8824B898CC1}" srcOrd="1" destOrd="0" presId="urn:microsoft.com/office/officeart/2018/5/layout/IconLeafLabelList"/>
    <dgm:cxn modelId="{6F4B84DF-7953-4983-9284-D1D5E7C380D0}" type="presParOf" srcId="{1233E282-F788-487B-A478-863C9B62AFE0}" destId="{09F19B9E-24FA-4AD1-83D8-62ACF69FD981}" srcOrd="2" destOrd="0" presId="urn:microsoft.com/office/officeart/2018/5/layout/IconLeafLabelList"/>
    <dgm:cxn modelId="{5F7AC328-531A-483B-9C1D-4C995A858B07}" type="presParOf" srcId="{1233E282-F788-487B-A478-863C9B62AFE0}" destId="{AFF21618-7580-4181-A99C-E79F78337285}" srcOrd="3" destOrd="0" presId="urn:microsoft.com/office/officeart/2018/5/layout/IconLeafLabelList"/>
    <dgm:cxn modelId="{37A584CC-17E7-42CA-A808-7602F40D98B1}" type="presParOf" srcId="{4636D6F2-A21F-4C03-AA33-ECEE4AA6A07C}" destId="{E9EE5825-75BF-460A-9860-6483CF852E49}" srcOrd="1" destOrd="0" presId="urn:microsoft.com/office/officeart/2018/5/layout/IconLeafLabelList"/>
    <dgm:cxn modelId="{69D5104B-810F-438A-8391-6E68A5B8E9D2}" type="presParOf" srcId="{4636D6F2-A21F-4C03-AA33-ECEE4AA6A07C}" destId="{1C8B90E4-699A-4C60-9632-F6D3803A13B1}" srcOrd="2" destOrd="0" presId="urn:microsoft.com/office/officeart/2018/5/layout/IconLeafLabelList"/>
    <dgm:cxn modelId="{06C718C0-542F-4A03-B4AF-5EA5ED023485}" type="presParOf" srcId="{1C8B90E4-699A-4C60-9632-F6D3803A13B1}" destId="{5A73BDEE-8D35-4687-8B12-7D82978C133A}" srcOrd="0" destOrd="0" presId="urn:microsoft.com/office/officeart/2018/5/layout/IconLeafLabelList"/>
    <dgm:cxn modelId="{CF0476DE-0039-4073-B796-4586DAACEB49}" type="presParOf" srcId="{1C8B90E4-699A-4C60-9632-F6D3803A13B1}" destId="{1932F8A9-0B78-4799-A322-6417EF5015DF}" srcOrd="1" destOrd="0" presId="urn:microsoft.com/office/officeart/2018/5/layout/IconLeafLabelList"/>
    <dgm:cxn modelId="{23F1627E-769D-4BE0-B7C3-52EC0CBB7BF9}" type="presParOf" srcId="{1C8B90E4-699A-4C60-9632-F6D3803A13B1}" destId="{3964D3E7-A71F-4E74-ABF9-0BDCC2F6C540}" srcOrd="2" destOrd="0" presId="urn:microsoft.com/office/officeart/2018/5/layout/IconLeafLabelList"/>
    <dgm:cxn modelId="{4C2479EB-F737-4D16-89E7-2502DB83AF37}" type="presParOf" srcId="{1C8B90E4-699A-4C60-9632-F6D3803A13B1}" destId="{C73FFC4A-38C4-44F8-9266-45EC5330F428}" srcOrd="3" destOrd="0" presId="urn:microsoft.com/office/officeart/2018/5/layout/IconLeafLabelList"/>
    <dgm:cxn modelId="{86FAFA1E-0839-4ED2-BAAD-AD852F699873}" type="presParOf" srcId="{4636D6F2-A21F-4C03-AA33-ECEE4AA6A07C}" destId="{FED80558-1200-43A0-AC49-ECBC62F2C3C1}" srcOrd="3" destOrd="0" presId="urn:microsoft.com/office/officeart/2018/5/layout/IconLeafLabelList"/>
    <dgm:cxn modelId="{7F14E146-611D-4500-8780-3D2CC692B5DD}" type="presParOf" srcId="{4636D6F2-A21F-4C03-AA33-ECEE4AA6A07C}" destId="{77C7EF1D-0FA3-432D-B3BA-3A4170434EC8}" srcOrd="4" destOrd="0" presId="urn:microsoft.com/office/officeart/2018/5/layout/IconLeafLabelList"/>
    <dgm:cxn modelId="{ECB4E4AD-1A77-452F-9510-6BF5CEC71B9A}" type="presParOf" srcId="{77C7EF1D-0FA3-432D-B3BA-3A4170434EC8}" destId="{4BA43859-F1F4-40A6-BA0B-625509A45B8B}" srcOrd="0" destOrd="0" presId="urn:microsoft.com/office/officeart/2018/5/layout/IconLeafLabelList"/>
    <dgm:cxn modelId="{BD2F4752-0AF6-4E60-B427-A58D54BF37DD}" type="presParOf" srcId="{77C7EF1D-0FA3-432D-B3BA-3A4170434EC8}" destId="{57ECCC28-4FBC-43FE-8578-2120AB1C3BB8}" srcOrd="1" destOrd="0" presId="urn:microsoft.com/office/officeart/2018/5/layout/IconLeafLabelList"/>
    <dgm:cxn modelId="{4D3FAF8A-FE76-4E16-91E6-44D591D1D8F1}" type="presParOf" srcId="{77C7EF1D-0FA3-432D-B3BA-3A4170434EC8}" destId="{80627533-D06A-402D-A480-2E789AD80298}" srcOrd="2" destOrd="0" presId="urn:microsoft.com/office/officeart/2018/5/layout/IconLeafLabelList"/>
    <dgm:cxn modelId="{EA1FFD60-D1EE-460F-AB3B-8FAF05217DEE}" type="presParOf" srcId="{77C7EF1D-0FA3-432D-B3BA-3A4170434EC8}" destId="{64A98902-B33A-4EF7-B8AC-4DDECF708641}" srcOrd="3" destOrd="0" presId="urn:microsoft.com/office/officeart/2018/5/layout/IconLeafLabelList"/>
    <dgm:cxn modelId="{A6ECA189-EE16-4CE0-9B21-051327C2BD0F}" type="presParOf" srcId="{4636D6F2-A21F-4C03-AA33-ECEE4AA6A07C}" destId="{56A170CE-5157-46AC-8CE6-1F72BE8307A4}" srcOrd="5" destOrd="0" presId="urn:microsoft.com/office/officeart/2018/5/layout/IconLeafLabelList"/>
    <dgm:cxn modelId="{D78C4312-9CD8-401D-997F-113AC643B83A}" type="presParOf" srcId="{4636D6F2-A21F-4C03-AA33-ECEE4AA6A07C}" destId="{B6D2D636-981F-4B38-96DF-FE3E4F53BE15}" srcOrd="6" destOrd="0" presId="urn:microsoft.com/office/officeart/2018/5/layout/IconLeafLabelList"/>
    <dgm:cxn modelId="{1CB594C0-F833-4A74-B145-4FD467816701}" type="presParOf" srcId="{B6D2D636-981F-4B38-96DF-FE3E4F53BE15}" destId="{3F2F8E93-D7C5-4D58-B2B7-78DC4E6E31AD}" srcOrd="0" destOrd="0" presId="urn:microsoft.com/office/officeart/2018/5/layout/IconLeafLabelList"/>
    <dgm:cxn modelId="{BFCF0034-FF59-4D2D-8EA0-D24E4F44078A}" type="presParOf" srcId="{B6D2D636-981F-4B38-96DF-FE3E4F53BE15}" destId="{0F4295CF-2468-4F59-82EB-041A461B74C7}" srcOrd="1" destOrd="0" presId="urn:microsoft.com/office/officeart/2018/5/layout/IconLeafLabelList"/>
    <dgm:cxn modelId="{EDBF29ED-ABF4-44F3-9F21-6A2FC65A193B}" type="presParOf" srcId="{B6D2D636-981F-4B38-96DF-FE3E4F53BE15}" destId="{005A4AA8-9DB8-43B5-910F-27E7458C5B12}" srcOrd="2" destOrd="0" presId="urn:microsoft.com/office/officeart/2018/5/layout/IconLeafLabelList"/>
    <dgm:cxn modelId="{01452141-ADCF-48C4-8A55-2AFC44E2A9D3}" type="presParOf" srcId="{B6D2D636-981F-4B38-96DF-FE3E4F53BE15}" destId="{0A0958E4-2F97-4949-9744-52A92B3E5B05}"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44D4165-5DB3-4952-AAD8-75816E86B927}"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ADF0A3D-4112-4F03-887A-4CDEF34827DF}">
      <dgm:prSet/>
      <dgm:spPr/>
      <dgm:t>
        <a:bodyPr/>
        <a:lstStyle/>
        <a:p>
          <a:pPr>
            <a:defRPr b="1"/>
          </a:pPr>
          <a:r>
            <a:rPr lang="en-CA"/>
            <a:t>High Level of Control</a:t>
          </a:r>
          <a:endParaRPr lang="en-US"/>
        </a:p>
      </dgm:t>
    </dgm:pt>
    <dgm:pt modelId="{FB00F189-83C6-44CB-8F75-EEE64610F9CE}" type="parTrans" cxnId="{DED875E1-0033-4A04-AA00-5668081610B8}">
      <dgm:prSet/>
      <dgm:spPr/>
      <dgm:t>
        <a:bodyPr/>
        <a:lstStyle/>
        <a:p>
          <a:endParaRPr lang="en-US"/>
        </a:p>
      </dgm:t>
    </dgm:pt>
    <dgm:pt modelId="{AD26C3A4-3238-4E2B-8759-1627B1BF0CDF}" type="sibTrans" cxnId="{DED875E1-0033-4A04-AA00-5668081610B8}">
      <dgm:prSet/>
      <dgm:spPr/>
      <dgm:t>
        <a:bodyPr/>
        <a:lstStyle/>
        <a:p>
          <a:endParaRPr lang="en-US"/>
        </a:p>
      </dgm:t>
    </dgm:pt>
    <dgm:pt modelId="{3087E287-0CE1-49E5-84B3-4EB4BDC16700}">
      <dgm:prSet/>
      <dgm:spPr/>
      <dgm:t>
        <a:bodyPr/>
        <a:lstStyle/>
        <a:p>
          <a:pPr>
            <a:defRPr b="1"/>
          </a:pPr>
          <a:r>
            <a:rPr lang="en-CA"/>
            <a:t>They are composed of 2 characteristics:</a:t>
          </a:r>
          <a:endParaRPr lang="en-US"/>
        </a:p>
      </dgm:t>
    </dgm:pt>
    <dgm:pt modelId="{0A5115CA-6971-4012-B5A2-315F483B27A5}" type="parTrans" cxnId="{7DFFA003-0B55-4975-A106-7C9435FDBDE3}">
      <dgm:prSet/>
      <dgm:spPr/>
      <dgm:t>
        <a:bodyPr/>
        <a:lstStyle/>
        <a:p>
          <a:endParaRPr lang="en-US"/>
        </a:p>
      </dgm:t>
    </dgm:pt>
    <dgm:pt modelId="{257D00E3-ED1A-40B3-B06D-9F21E6307EE9}" type="sibTrans" cxnId="{7DFFA003-0B55-4975-A106-7C9435FDBDE3}">
      <dgm:prSet/>
      <dgm:spPr/>
      <dgm:t>
        <a:bodyPr/>
        <a:lstStyle/>
        <a:p>
          <a:endParaRPr lang="en-US"/>
        </a:p>
      </dgm:t>
    </dgm:pt>
    <dgm:pt modelId="{BA2CB319-A545-4650-96E7-04F8B28BF0FB}">
      <dgm:prSet/>
      <dgm:spPr/>
      <dgm:t>
        <a:bodyPr/>
        <a:lstStyle/>
        <a:p>
          <a:r>
            <a:rPr lang="en-CA"/>
            <a:t>Independent Variables must be Manipulated</a:t>
          </a:r>
          <a:endParaRPr lang="en-US"/>
        </a:p>
      </dgm:t>
    </dgm:pt>
    <dgm:pt modelId="{87011BC4-00DE-45CA-8A82-50A904064AFB}" type="parTrans" cxnId="{78F865D0-4611-4E9C-974A-5314A4F3FC75}">
      <dgm:prSet/>
      <dgm:spPr/>
      <dgm:t>
        <a:bodyPr/>
        <a:lstStyle/>
        <a:p>
          <a:endParaRPr lang="en-US"/>
        </a:p>
      </dgm:t>
    </dgm:pt>
    <dgm:pt modelId="{8E7F1A09-CBF7-463A-8DB4-0231844FC8A6}" type="sibTrans" cxnId="{78F865D0-4611-4E9C-974A-5314A4F3FC75}">
      <dgm:prSet/>
      <dgm:spPr/>
      <dgm:t>
        <a:bodyPr/>
        <a:lstStyle/>
        <a:p>
          <a:endParaRPr lang="en-US"/>
        </a:p>
      </dgm:t>
    </dgm:pt>
    <dgm:pt modelId="{5C1A8926-ED22-4423-80B0-DBDB1FD26EAB}">
      <dgm:prSet/>
      <dgm:spPr/>
      <dgm:t>
        <a:bodyPr/>
        <a:lstStyle/>
        <a:p>
          <a:r>
            <a:rPr lang="en-CA"/>
            <a:t>Participants must be Assigned Randomly</a:t>
          </a:r>
          <a:endParaRPr lang="en-US"/>
        </a:p>
      </dgm:t>
    </dgm:pt>
    <dgm:pt modelId="{D42FE1C6-35E3-405F-845A-F136353898D6}" type="parTrans" cxnId="{BED2C516-7983-42C2-A02A-C6BCE08ACE3C}">
      <dgm:prSet/>
      <dgm:spPr/>
      <dgm:t>
        <a:bodyPr/>
        <a:lstStyle/>
        <a:p>
          <a:endParaRPr lang="en-US"/>
        </a:p>
      </dgm:t>
    </dgm:pt>
    <dgm:pt modelId="{FBB1D9FD-E050-4878-962D-AA912E1C5A4D}" type="sibTrans" cxnId="{BED2C516-7983-42C2-A02A-C6BCE08ACE3C}">
      <dgm:prSet/>
      <dgm:spPr/>
      <dgm:t>
        <a:bodyPr/>
        <a:lstStyle/>
        <a:p>
          <a:endParaRPr lang="en-US"/>
        </a:p>
      </dgm:t>
    </dgm:pt>
    <dgm:pt modelId="{57FD7136-4FA4-4795-8474-98BEC5991280}" type="pres">
      <dgm:prSet presAssocID="{A44D4165-5DB3-4952-AAD8-75816E86B927}" presName="root" presStyleCnt="0">
        <dgm:presLayoutVars>
          <dgm:dir/>
          <dgm:resizeHandles val="exact"/>
        </dgm:presLayoutVars>
      </dgm:prSet>
      <dgm:spPr/>
    </dgm:pt>
    <dgm:pt modelId="{43CAACDC-5D6B-4307-9623-E56111AC0169}" type="pres">
      <dgm:prSet presAssocID="{0ADF0A3D-4112-4F03-887A-4CDEF34827DF}" presName="compNode" presStyleCnt="0"/>
      <dgm:spPr/>
    </dgm:pt>
    <dgm:pt modelId="{DDA6512C-1527-4BAA-A313-5CBD7D947983}" type="pres">
      <dgm:prSet presAssocID="{0ADF0A3D-4112-4F03-887A-4CDEF34827D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ADB83E05-029E-4075-A63A-13300C926B7F}" type="pres">
      <dgm:prSet presAssocID="{0ADF0A3D-4112-4F03-887A-4CDEF34827DF}" presName="iconSpace" presStyleCnt="0"/>
      <dgm:spPr/>
    </dgm:pt>
    <dgm:pt modelId="{6098190C-FD60-4EDB-80AB-253E827E08F8}" type="pres">
      <dgm:prSet presAssocID="{0ADF0A3D-4112-4F03-887A-4CDEF34827DF}" presName="parTx" presStyleLbl="revTx" presStyleIdx="0" presStyleCnt="4">
        <dgm:presLayoutVars>
          <dgm:chMax val="0"/>
          <dgm:chPref val="0"/>
        </dgm:presLayoutVars>
      </dgm:prSet>
      <dgm:spPr/>
    </dgm:pt>
    <dgm:pt modelId="{FCB019A5-4BAA-4B27-BDDE-4E611275C799}" type="pres">
      <dgm:prSet presAssocID="{0ADF0A3D-4112-4F03-887A-4CDEF34827DF}" presName="txSpace" presStyleCnt="0"/>
      <dgm:spPr/>
    </dgm:pt>
    <dgm:pt modelId="{DDB60954-BB55-497A-8F36-A34BF414A2A8}" type="pres">
      <dgm:prSet presAssocID="{0ADF0A3D-4112-4F03-887A-4CDEF34827DF}" presName="desTx" presStyleLbl="revTx" presStyleIdx="1" presStyleCnt="4">
        <dgm:presLayoutVars/>
      </dgm:prSet>
      <dgm:spPr/>
    </dgm:pt>
    <dgm:pt modelId="{3A2C09AA-5307-4C94-B26E-6BDB9AA6755E}" type="pres">
      <dgm:prSet presAssocID="{AD26C3A4-3238-4E2B-8759-1627B1BF0CDF}" presName="sibTrans" presStyleCnt="0"/>
      <dgm:spPr/>
    </dgm:pt>
    <dgm:pt modelId="{8B74606D-E48B-412F-B5F6-BAF460FBB40A}" type="pres">
      <dgm:prSet presAssocID="{3087E287-0CE1-49E5-84B3-4EB4BDC16700}" presName="compNode" presStyleCnt="0"/>
      <dgm:spPr/>
    </dgm:pt>
    <dgm:pt modelId="{04C89A7F-8225-4F3D-813B-11FEA27E605B}" type="pres">
      <dgm:prSet presAssocID="{3087E287-0CE1-49E5-84B3-4EB4BDC1670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D9B6E0F7-906D-46A4-A368-2FDC822263A2}" type="pres">
      <dgm:prSet presAssocID="{3087E287-0CE1-49E5-84B3-4EB4BDC16700}" presName="iconSpace" presStyleCnt="0"/>
      <dgm:spPr/>
    </dgm:pt>
    <dgm:pt modelId="{5C70F561-71F9-450D-AF14-7348831289FD}" type="pres">
      <dgm:prSet presAssocID="{3087E287-0CE1-49E5-84B3-4EB4BDC16700}" presName="parTx" presStyleLbl="revTx" presStyleIdx="2" presStyleCnt="4">
        <dgm:presLayoutVars>
          <dgm:chMax val="0"/>
          <dgm:chPref val="0"/>
        </dgm:presLayoutVars>
      </dgm:prSet>
      <dgm:spPr/>
    </dgm:pt>
    <dgm:pt modelId="{08B866A4-B560-41FF-A181-69A7E1C52018}" type="pres">
      <dgm:prSet presAssocID="{3087E287-0CE1-49E5-84B3-4EB4BDC16700}" presName="txSpace" presStyleCnt="0"/>
      <dgm:spPr/>
    </dgm:pt>
    <dgm:pt modelId="{ED36E138-7AF2-4A8E-A764-4BCD78FF2CC6}" type="pres">
      <dgm:prSet presAssocID="{3087E287-0CE1-49E5-84B3-4EB4BDC16700}" presName="desTx" presStyleLbl="revTx" presStyleIdx="3" presStyleCnt="4">
        <dgm:presLayoutVars/>
      </dgm:prSet>
      <dgm:spPr/>
    </dgm:pt>
  </dgm:ptLst>
  <dgm:cxnLst>
    <dgm:cxn modelId="{7DFFA003-0B55-4975-A106-7C9435FDBDE3}" srcId="{A44D4165-5DB3-4952-AAD8-75816E86B927}" destId="{3087E287-0CE1-49E5-84B3-4EB4BDC16700}" srcOrd="1" destOrd="0" parTransId="{0A5115CA-6971-4012-B5A2-315F483B27A5}" sibTransId="{257D00E3-ED1A-40B3-B06D-9F21E6307EE9}"/>
    <dgm:cxn modelId="{A81E8404-5F25-46D0-A8AC-7575BDA85576}" type="presOf" srcId="{A44D4165-5DB3-4952-AAD8-75816E86B927}" destId="{57FD7136-4FA4-4795-8474-98BEC5991280}" srcOrd="0" destOrd="0" presId="urn:microsoft.com/office/officeart/2018/5/layout/CenteredIconLabelDescriptionList"/>
    <dgm:cxn modelId="{BED2C516-7983-42C2-A02A-C6BCE08ACE3C}" srcId="{3087E287-0CE1-49E5-84B3-4EB4BDC16700}" destId="{5C1A8926-ED22-4423-80B0-DBDB1FD26EAB}" srcOrd="1" destOrd="0" parTransId="{D42FE1C6-35E3-405F-845A-F136353898D6}" sibTransId="{FBB1D9FD-E050-4878-962D-AA912E1C5A4D}"/>
    <dgm:cxn modelId="{D5A7912C-6E27-4537-B25A-E32E8342F28D}" type="presOf" srcId="{5C1A8926-ED22-4423-80B0-DBDB1FD26EAB}" destId="{ED36E138-7AF2-4A8E-A764-4BCD78FF2CC6}" srcOrd="0" destOrd="1" presId="urn:microsoft.com/office/officeart/2018/5/layout/CenteredIconLabelDescriptionList"/>
    <dgm:cxn modelId="{916F794F-FFFD-4D9B-88B4-1CAEF006DFFC}" type="presOf" srcId="{0ADF0A3D-4112-4F03-887A-4CDEF34827DF}" destId="{6098190C-FD60-4EDB-80AB-253E827E08F8}" srcOrd="0" destOrd="0" presId="urn:microsoft.com/office/officeart/2018/5/layout/CenteredIconLabelDescriptionList"/>
    <dgm:cxn modelId="{67827778-71B8-4BED-9F81-83275AA154AE}" type="presOf" srcId="{BA2CB319-A545-4650-96E7-04F8B28BF0FB}" destId="{ED36E138-7AF2-4A8E-A764-4BCD78FF2CC6}" srcOrd="0" destOrd="0" presId="urn:microsoft.com/office/officeart/2018/5/layout/CenteredIconLabelDescriptionList"/>
    <dgm:cxn modelId="{0E4659AE-9B08-4395-806F-6825C6D8445B}" type="presOf" srcId="{3087E287-0CE1-49E5-84B3-4EB4BDC16700}" destId="{5C70F561-71F9-450D-AF14-7348831289FD}" srcOrd="0" destOrd="0" presId="urn:microsoft.com/office/officeart/2018/5/layout/CenteredIconLabelDescriptionList"/>
    <dgm:cxn modelId="{78F865D0-4611-4E9C-974A-5314A4F3FC75}" srcId="{3087E287-0CE1-49E5-84B3-4EB4BDC16700}" destId="{BA2CB319-A545-4650-96E7-04F8B28BF0FB}" srcOrd="0" destOrd="0" parTransId="{87011BC4-00DE-45CA-8A82-50A904064AFB}" sibTransId="{8E7F1A09-CBF7-463A-8DB4-0231844FC8A6}"/>
    <dgm:cxn modelId="{DED875E1-0033-4A04-AA00-5668081610B8}" srcId="{A44D4165-5DB3-4952-AAD8-75816E86B927}" destId="{0ADF0A3D-4112-4F03-887A-4CDEF34827DF}" srcOrd="0" destOrd="0" parTransId="{FB00F189-83C6-44CB-8F75-EEE64610F9CE}" sibTransId="{AD26C3A4-3238-4E2B-8759-1627B1BF0CDF}"/>
    <dgm:cxn modelId="{0DA6A597-17DD-417F-9474-7CBA8F9978F0}" type="presParOf" srcId="{57FD7136-4FA4-4795-8474-98BEC5991280}" destId="{43CAACDC-5D6B-4307-9623-E56111AC0169}" srcOrd="0" destOrd="0" presId="urn:microsoft.com/office/officeart/2018/5/layout/CenteredIconLabelDescriptionList"/>
    <dgm:cxn modelId="{1876B5C3-44EC-431D-8BFE-4100F3C622F4}" type="presParOf" srcId="{43CAACDC-5D6B-4307-9623-E56111AC0169}" destId="{DDA6512C-1527-4BAA-A313-5CBD7D947983}" srcOrd="0" destOrd="0" presId="urn:microsoft.com/office/officeart/2018/5/layout/CenteredIconLabelDescriptionList"/>
    <dgm:cxn modelId="{9B285078-C84C-4E6B-9328-D5EF977FC209}" type="presParOf" srcId="{43CAACDC-5D6B-4307-9623-E56111AC0169}" destId="{ADB83E05-029E-4075-A63A-13300C926B7F}" srcOrd="1" destOrd="0" presId="urn:microsoft.com/office/officeart/2018/5/layout/CenteredIconLabelDescriptionList"/>
    <dgm:cxn modelId="{8ECAF4DB-BCF3-427D-91EC-86EDC220F188}" type="presParOf" srcId="{43CAACDC-5D6B-4307-9623-E56111AC0169}" destId="{6098190C-FD60-4EDB-80AB-253E827E08F8}" srcOrd="2" destOrd="0" presId="urn:microsoft.com/office/officeart/2018/5/layout/CenteredIconLabelDescriptionList"/>
    <dgm:cxn modelId="{0D5DEE19-1F9A-4AC7-9261-D70240CECA80}" type="presParOf" srcId="{43CAACDC-5D6B-4307-9623-E56111AC0169}" destId="{FCB019A5-4BAA-4B27-BDDE-4E611275C799}" srcOrd="3" destOrd="0" presId="urn:microsoft.com/office/officeart/2018/5/layout/CenteredIconLabelDescriptionList"/>
    <dgm:cxn modelId="{4040F2E3-E76F-447D-B90C-1D0F30B79602}" type="presParOf" srcId="{43CAACDC-5D6B-4307-9623-E56111AC0169}" destId="{DDB60954-BB55-497A-8F36-A34BF414A2A8}" srcOrd="4" destOrd="0" presId="urn:microsoft.com/office/officeart/2018/5/layout/CenteredIconLabelDescriptionList"/>
    <dgm:cxn modelId="{120711D1-225C-4E1F-A009-81856D6FE055}" type="presParOf" srcId="{57FD7136-4FA4-4795-8474-98BEC5991280}" destId="{3A2C09AA-5307-4C94-B26E-6BDB9AA6755E}" srcOrd="1" destOrd="0" presId="urn:microsoft.com/office/officeart/2018/5/layout/CenteredIconLabelDescriptionList"/>
    <dgm:cxn modelId="{8058786F-C0B3-4AC7-AEDA-459E46B3643D}" type="presParOf" srcId="{57FD7136-4FA4-4795-8474-98BEC5991280}" destId="{8B74606D-E48B-412F-B5F6-BAF460FBB40A}" srcOrd="2" destOrd="0" presId="urn:microsoft.com/office/officeart/2018/5/layout/CenteredIconLabelDescriptionList"/>
    <dgm:cxn modelId="{9E240CC3-3501-4115-84B2-43B9F6B10A86}" type="presParOf" srcId="{8B74606D-E48B-412F-B5F6-BAF460FBB40A}" destId="{04C89A7F-8225-4F3D-813B-11FEA27E605B}" srcOrd="0" destOrd="0" presId="urn:microsoft.com/office/officeart/2018/5/layout/CenteredIconLabelDescriptionList"/>
    <dgm:cxn modelId="{F9DC3195-123A-4A80-A19B-ADC9957A0584}" type="presParOf" srcId="{8B74606D-E48B-412F-B5F6-BAF460FBB40A}" destId="{D9B6E0F7-906D-46A4-A368-2FDC822263A2}" srcOrd="1" destOrd="0" presId="urn:microsoft.com/office/officeart/2018/5/layout/CenteredIconLabelDescriptionList"/>
    <dgm:cxn modelId="{A7EF2A0D-0004-4432-A4B9-F3C82C0D08C9}" type="presParOf" srcId="{8B74606D-E48B-412F-B5F6-BAF460FBB40A}" destId="{5C70F561-71F9-450D-AF14-7348831289FD}" srcOrd="2" destOrd="0" presId="urn:microsoft.com/office/officeart/2018/5/layout/CenteredIconLabelDescriptionList"/>
    <dgm:cxn modelId="{64EA472C-6020-4851-80D4-044B90E0DA1B}" type="presParOf" srcId="{8B74606D-E48B-412F-B5F6-BAF460FBB40A}" destId="{08B866A4-B560-41FF-A181-69A7E1C52018}" srcOrd="3" destOrd="0" presId="urn:microsoft.com/office/officeart/2018/5/layout/CenteredIconLabelDescriptionList"/>
    <dgm:cxn modelId="{4FF84409-80BA-4AF0-9FA0-CB2E93C0708B}" type="presParOf" srcId="{8B74606D-E48B-412F-B5F6-BAF460FBB40A}" destId="{ED36E138-7AF2-4A8E-A764-4BCD78FF2CC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0FA616E-626B-44A8-AF7D-96F2181510E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1BD1A05-67FD-4360-9E5C-2B57D399385F}">
      <dgm:prSet/>
      <dgm:spPr/>
      <dgm:t>
        <a:bodyPr/>
        <a:lstStyle/>
        <a:p>
          <a:r>
            <a:rPr lang="en-CA"/>
            <a:t>Protecting and Respecting Research Participants</a:t>
          </a:r>
          <a:endParaRPr lang="en-US"/>
        </a:p>
      </dgm:t>
    </dgm:pt>
    <dgm:pt modelId="{F924EB9A-B51F-491E-9CF5-5DA4D3EB4619}" type="parTrans" cxnId="{BA5E89CC-C431-410D-BE4B-CB8B345CE5F8}">
      <dgm:prSet/>
      <dgm:spPr/>
      <dgm:t>
        <a:bodyPr/>
        <a:lstStyle/>
        <a:p>
          <a:endParaRPr lang="en-US"/>
        </a:p>
      </dgm:t>
    </dgm:pt>
    <dgm:pt modelId="{3FB805B3-C664-40E4-8381-E099BD6F4657}" type="sibTrans" cxnId="{BA5E89CC-C431-410D-BE4B-CB8B345CE5F8}">
      <dgm:prSet/>
      <dgm:spPr/>
      <dgm:t>
        <a:bodyPr/>
        <a:lstStyle/>
        <a:p>
          <a:endParaRPr lang="en-US"/>
        </a:p>
      </dgm:t>
    </dgm:pt>
    <dgm:pt modelId="{8C5E47FD-884A-4E04-99D3-1D8B0F697DDF}">
      <dgm:prSet/>
      <dgm:spPr/>
      <dgm:t>
        <a:bodyPr/>
        <a:lstStyle/>
        <a:p>
          <a:r>
            <a:rPr lang="en-CA"/>
            <a:t>Ethics Approval is Required for Any Research Involving Human Subjects </a:t>
          </a:r>
          <a:endParaRPr lang="en-US"/>
        </a:p>
      </dgm:t>
    </dgm:pt>
    <dgm:pt modelId="{1FC012A1-6603-4589-BEB4-2ECC2D60B712}" type="parTrans" cxnId="{A9F13B70-9704-4E01-AB16-6615D5B388F3}">
      <dgm:prSet/>
      <dgm:spPr/>
      <dgm:t>
        <a:bodyPr/>
        <a:lstStyle/>
        <a:p>
          <a:endParaRPr lang="en-US"/>
        </a:p>
      </dgm:t>
    </dgm:pt>
    <dgm:pt modelId="{3130BDD7-6496-4AA4-B072-AB022CB6F8C8}" type="sibTrans" cxnId="{A9F13B70-9704-4E01-AB16-6615D5B388F3}">
      <dgm:prSet/>
      <dgm:spPr/>
      <dgm:t>
        <a:bodyPr/>
        <a:lstStyle/>
        <a:p>
          <a:endParaRPr lang="en-US"/>
        </a:p>
      </dgm:t>
    </dgm:pt>
    <dgm:pt modelId="{C1FB6260-A2BB-4588-A20D-3364359A9E5C}">
      <dgm:prSet/>
      <dgm:spPr/>
      <dgm:t>
        <a:bodyPr/>
        <a:lstStyle/>
        <a:p>
          <a:r>
            <a:rPr lang="en-CA" dirty="0"/>
            <a:t>The Role of The Nuremberg Trials in Modern Day Ethics </a:t>
          </a:r>
          <a:endParaRPr lang="en-US" dirty="0"/>
        </a:p>
      </dgm:t>
    </dgm:pt>
    <dgm:pt modelId="{D689563A-FC5E-415F-BD95-C3602CAFF067}" type="parTrans" cxnId="{91BA1ADF-51A9-4472-BE24-CCCA3EA38A76}">
      <dgm:prSet/>
      <dgm:spPr/>
      <dgm:t>
        <a:bodyPr/>
        <a:lstStyle/>
        <a:p>
          <a:endParaRPr lang="en-US"/>
        </a:p>
      </dgm:t>
    </dgm:pt>
    <dgm:pt modelId="{FBDE622C-89A4-4F12-B757-4E6258BDD7DD}" type="sibTrans" cxnId="{91BA1ADF-51A9-4472-BE24-CCCA3EA38A76}">
      <dgm:prSet/>
      <dgm:spPr/>
      <dgm:t>
        <a:bodyPr/>
        <a:lstStyle/>
        <a:p>
          <a:endParaRPr lang="en-US"/>
        </a:p>
      </dgm:t>
    </dgm:pt>
    <dgm:pt modelId="{C360C229-EE6C-4C7D-ABBF-FAE17168967B}" type="pres">
      <dgm:prSet presAssocID="{50FA616E-626B-44A8-AF7D-96F2181510E8}" presName="linear" presStyleCnt="0">
        <dgm:presLayoutVars>
          <dgm:animLvl val="lvl"/>
          <dgm:resizeHandles val="exact"/>
        </dgm:presLayoutVars>
      </dgm:prSet>
      <dgm:spPr/>
    </dgm:pt>
    <dgm:pt modelId="{3FDF6D5F-B5D4-4AED-9E10-7E03F750A163}" type="pres">
      <dgm:prSet presAssocID="{E1BD1A05-67FD-4360-9E5C-2B57D399385F}" presName="parentText" presStyleLbl="node1" presStyleIdx="0" presStyleCnt="3" custLinFactY="83298" custLinFactNeighborX="0" custLinFactNeighborY="100000">
        <dgm:presLayoutVars>
          <dgm:chMax val="0"/>
          <dgm:bulletEnabled val="1"/>
        </dgm:presLayoutVars>
      </dgm:prSet>
      <dgm:spPr/>
    </dgm:pt>
    <dgm:pt modelId="{5B41EB89-C2BC-48B2-A974-1DDE4D92907E}" type="pres">
      <dgm:prSet presAssocID="{3FB805B3-C664-40E4-8381-E099BD6F4657}" presName="spacer" presStyleCnt="0"/>
      <dgm:spPr/>
    </dgm:pt>
    <dgm:pt modelId="{1A92BE8E-A0D1-4C07-9284-B164679F68C2}" type="pres">
      <dgm:prSet presAssocID="{8C5E47FD-884A-4E04-99D3-1D8B0F697DDF}" presName="parentText" presStyleLbl="node1" presStyleIdx="1" presStyleCnt="3" custLinFactY="99603" custLinFactNeighborX="0" custLinFactNeighborY="100000">
        <dgm:presLayoutVars>
          <dgm:chMax val="0"/>
          <dgm:bulletEnabled val="1"/>
        </dgm:presLayoutVars>
      </dgm:prSet>
      <dgm:spPr/>
    </dgm:pt>
    <dgm:pt modelId="{73F9E4CF-D7FF-4A4E-8DE4-444BB97CFBB6}" type="pres">
      <dgm:prSet presAssocID="{3130BDD7-6496-4AA4-B072-AB022CB6F8C8}" presName="spacer" presStyleCnt="0"/>
      <dgm:spPr/>
    </dgm:pt>
    <dgm:pt modelId="{1F900976-0D77-49FB-A9E7-25B3F9AE253A}" type="pres">
      <dgm:prSet presAssocID="{C1FB6260-A2BB-4588-A20D-3364359A9E5C}" presName="parentText" presStyleLbl="node1" presStyleIdx="2" presStyleCnt="3" custLinFactY="-230127" custLinFactNeighborX="0" custLinFactNeighborY="-300000">
        <dgm:presLayoutVars>
          <dgm:chMax val="0"/>
          <dgm:bulletEnabled val="1"/>
        </dgm:presLayoutVars>
      </dgm:prSet>
      <dgm:spPr/>
    </dgm:pt>
  </dgm:ptLst>
  <dgm:cxnLst>
    <dgm:cxn modelId="{33B9176C-3D2B-43BC-A633-E91720B21A90}" type="presOf" srcId="{C1FB6260-A2BB-4588-A20D-3364359A9E5C}" destId="{1F900976-0D77-49FB-A9E7-25B3F9AE253A}" srcOrd="0" destOrd="0" presId="urn:microsoft.com/office/officeart/2005/8/layout/vList2"/>
    <dgm:cxn modelId="{A9F13B70-9704-4E01-AB16-6615D5B388F3}" srcId="{50FA616E-626B-44A8-AF7D-96F2181510E8}" destId="{8C5E47FD-884A-4E04-99D3-1D8B0F697DDF}" srcOrd="1" destOrd="0" parTransId="{1FC012A1-6603-4589-BEB4-2ECC2D60B712}" sibTransId="{3130BDD7-6496-4AA4-B072-AB022CB6F8C8}"/>
    <dgm:cxn modelId="{F421BE99-8736-4CB0-A0AF-2217DBDF2BEF}" type="presOf" srcId="{8C5E47FD-884A-4E04-99D3-1D8B0F697DDF}" destId="{1A92BE8E-A0D1-4C07-9284-B164679F68C2}" srcOrd="0" destOrd="0" presId="urn:microsoft.com/office/officeart/2005/8/layout/vList2"/>
    <dgm:cxn modelId="{BA5E89CC-C431-410D-BE4B-CB8B345CE5F8}" srcId="{50FA616E-626B-44A8-AF7D-96F2181510E8}" destId="{E1BD1A05-67FD-4360-9E5C-2B57D399385F}" srcOrd="0" destOrd="0" parTransId="{F924EB9A-B51F-491E-9CF5-5DA4D3EB4619}" sibTransId="{3FB805B3-C664-40E4-8381-E099BD6F4657}"/>
    <dgm:cxn modelId="{91BA1ADF-51A9-4472-BE24-CCCA3EA38A76}" srcId="{50FA616E-626B-44A8-AF7D-96F2181510E8}" destId="{C1FB6260-A2BB-4588-A20D-3364359A9E5C}" srcOrd="2" destOrd="0" parTransId="{D689563A-FC5E-415F-BD95-C3602CAFF067}" sibTransId="{FBDE622C-89A4-4F12-B757-4E6258BDD7DD}"/>
    <dgm:cxn modelId="{B2AD9EE9-C80C-4005-8568-825E5082F534}" type="presOf" srcId="{E1BD1A05-67FD-4360-9E5C-2B57D399385F}" destId="{3FDF6D5F-B5D4-4AED-9E10-7E03F750A163}" srcOrd="0" destOrd="0" presId="urn:microsoft.com/office/officeart/2005/8/layout/vList2"/>
    <dgm:cxn modelId="{8F05AAF4-42A0-4D5B-BF7D-E3A1095596D6}" type="presOf" srcId="{50FA616E-626B-44A8-AF7D-96F2181510E8}" destId="{C360C229-EE6C-4C7D-ABBF-FAE17168967B}" srcOrd="0" destOrd="0" presId="urn:microsoft.com/office/officeart/2005/8/layout/vList2"/>
    <dgm:cxn modelId="{56E65CEB-4923-4879-A9F6-50D3F52DD31D}" type="presParOf" srcId="{C360C229-EE6C-4C7D-ABBF-FAE17168967B}" destId="{3FDF6D5F-B5D4-4AED-9E10-7E03F750A163}" srcOrd="0" destOrd="0" presId="urn:microsoft.com/office/officeart/2005/8/layout/vList2"/>
    <dgm:cxn modelId="{DB957BEB-714F-464D-8A55-3F8DEDD774C6}" type="presParOf" srcId="{C360C229-EE6C-4C7D-ABBF-FAE17168967B}" destId="{5B41EB89-C2BC-48B2-A974-1DDE4D92907E}" srcOrd="1" destOrd="0" presId="urn:microsoft.com/office/officeart/2005/8/layout/vList2"/>
    <dgm:cxn modelId="{60AB3E1E-F7ED-44A9-A7C0-BCE1CA609785}" type="presParOf" srcId="{C360C229-EE6C-4C7D-ABBF-FAE17168967B}" destId="{1A92BE8E-A0D1-4C07-9284-B164679F68C2}" srcOrd="2" destOrd="0" presId="urn:microsoft.com/office/officeart/2005/8/layout/vList2"/>
    <dgm:cxn modelId="{8F518A69-20E0-433A-BB91-E8360524C36A}" type="presParOf" srcId="{C360C229-EE6C-4C7D-ABBF-FAE17168967B}" destId="{73F9E4CF-D7FF-4A4E-8DE4-444BB97CFBB6}" srcOrd="3" destOrd="0" presId="urn:microsoft.com/office/officeart/2005/8/layout/vList2"/>
    <dgm:cxn modelId="{9A44E1D6-A753-491C-A2ED-CFC0D5CCA115}" type="presParOf" srcId="{C360C229-EE6C-4C7D-ABBF-FAE17168967B}" destId="{1F900976-0D77-49FB-A9E7-25B3F9AE253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B3E06-D7B9-4FC5-AB28-26952F6DA54E}" type="doc">
      <dgm:prSet loTypeId="urn:microsoft.com/office/officeart/2005/8/layout/venn1" loCatId="relationship" qsTypeId="urn:microsoft.com/office/officeart/2005/8/quickstyle/simple1" qsCatId="simple" csTypeId="urn:microsoft.com/office/officeart/2005/8/colors/colorful5" csCatId="colorful" phldr="1"/>
      <dgm:spPr/>
    </dgm:pt>
    <dgm:pt modelId="{44928D84-88D2-4F15-8364-ED3D13A7A85E}">
      <dgm:prSet phldrT="[Text]"/>
      <dgm:spPr/>
      <dgm:t>
        <a:bodyPr/>
        <a:lstStyle/>
        <a:p>
          <a:r>
            <a:rPr lang="en-US" dirty="0"/>
            <a:t>Sociology</a:t>
          </a:r>
        </a:p>
      </dgm:t>
    </dgm:pt>
    <dgm:pt modelId="{48EBFFD6-BF4E-40AA-9ADF-AD83A3955DFD}" type="parTrans" cxnId="{137083F5-796D-414C-8A69-D9C398B74D8B}">
      <dgm:prSet/>
      <dgm:spPr/>
      <dgm:t>
        <a:bodyPr/>
        <a:lstStyle/>
        <a:p>
          <a:endParaRPr lang="en-US"/>
        </a:p>
      </dgm:t>
    </dgm:pt>
    <dgm:pt modelId="{4A3F4231-CDBB-427B-8EBC-05EE8472F2B0}" type="sibTrans" cxnId="{137083F5-796D-414C-8A69-D9C398B74D8B}">
      <dgm:prSet/>
      <dgm:spPr/>
      <dgm:t>
        <a:bodyPr/>
        <a:lstStyle/>
        <a:p>
          <a:endParaRPr lang="en-US"/>
        </a:p>
      </dgm:t>
    </dgm:pt>
    <dgm:pt modelId="{C79600EC-517E-490D-BDE4-09202C9AC953}">
      <dgm:prSet phldrT="[Text]"/>
      <dgm:spPr/>
      <dgm:t>
        <a:bodyPr/>
        <a:lstStyle/>
        <a:p>
          <a:r>
            <a:rPr lang="en-US" dirty="0"/>
            <a:t>Psychology</a:t>
          </a:r>
        </a:p>
      </dgm:t>
    </dgm:pt>
    <dgm:pt modelId="{7AB8A9DB-3101-4640-AFB0-30B46A832ABA}" type="parTrans" cxnId="{6A061BDC-E57A-4554-8800-14EC10A559DD}">
      <dgm:prSet/>
      <dgm:spPr/>
      <dgm:t>
        <a:bodyPr/>
        <a:lstStyle/>
        <a:p>
          <a:endParaRPr lang="en-US"/>
        </a:p>
      </dgm:t>
    </dgm:pt>
    <dgm:pt modelId="{481D1515-D22D-468B-AE8D-CCA2925039C2}" type="sibTrans" cxnId="{6A061BDC-E57A-4554-8800-14EC10A559DD}">
      <dgm:prSet/>
      <dgm:spPr/>
      <dgm:t>
        <a:bodyPr/>
        <a:lstStyle/>
        <a:p>
          <a:endParaRPr lang="en-US"/>
        </a:p>
      </dgm:t>
    </dgm:pt>
    <dgm:pt modelId="{D1C2E037-A8AD-4DA9-B113-0CD7E9C3B494}" type="pres">
      <dgm:prSet presAssocID="{8DAB3E06-D7B9-4FC5-AB28-26952F6DA54E}" presName="compositeShape" presStyleCnt="0">
        <dgm:presLayoutVars>
          <dgm:chMax val="7"/>
          <dgm:dir/>
          <dgm:resizeHandles val="exact"/>
        </dgm:presLayoutVars>
      </dgm:prSet>
      <dgm:spPr/>
    </dgm:pt>
    <dgm:pt modelId="{8E258611-FD6F-4A62-BA23-EE81AB3ECBA8}" type="pres">
      <dgm:prSet presAssocID="{44928D84-88D2-4F15-8364-ED3D13A7A85E}" presName="circ1" presStyleLbl="vennNode1" presStyleIdx="0" presStyleCnt="2"/>
      <dgm:spPr/>
    </dgm:pt>
    <dgm:pt modelId="{0CADD541-2130-44F5-BA08-2CE12BAB7917}" type="pres">
      <dgm:prSet presAssocID="{44928D84-88D2-4F15-8364-ED3D13A7A85E}" presName="circ1Tx" presStyleLbl="revTx" presStyleIdx="0" presStyleCnt="0">
        <dgm:presLayoutVars>
          <dgm:chMax val="0"/>
          <dgm:chPref val="0"/>
          <dgm:bulletEnabled val="1"/>
        </dgm:presLayoutVars>
      </dgm:prSet>
      <dgm:spPr/>
    </dgm:pt>
    <dgm:pt modelId="{BA934561-4E42-4AAA-B036-053EF06466BF}" type="pres">
      <dgm:prSet presAssocID="{C79600EC-517E-490D-BDE4-09202C9AC953}" presName="circ2" presStyleLbl="vennNode1" presStyleIdx="1" presStyleCnt="2"/>
      <dgm:spPr/>
    </dgm:pt>
    <dgm:pt modelId="{478D3EE4-8FA7-4651-86C7-99DA4515EE3E}" type="pres">
      <dgm:prSet presAssocID="{C79600EC-517E-490D-BDE4-09202C9AC953}" presName="circ2Tx" presStyleLbl="revTx" presStyleIdx="0" presStyleCnt="0">
        <dgm:presLayoutVars>
          <dgm:chMax val="0"/>
          <dgm:chPref val="0"/>
          <dgm:bulletEnabled val="1"/>
        </dgm:presLayoutVars>
      </dgm:prSet>
      <dgm:spPr/>
    </dgm:pt>
  </dgm:ptLst>
  <dgm:cxnLst>
    <dgm:cxn modelId="{38BA2535-8392-424B-8348-0B7CB46667A4}" type="presOf" srcId="{8DAB3E06-D7B9-4FC5-AB28-26952F6DA54E}" destId="{D1C2E037-A8AD-4DA9-B113-0CD7E9C3B494}" srcOrd="0" destOrd="0" presId="urn:microsoft.com/office/officeart/2005/8/layout/venn1"/>
    <dgm:cxn modelId="{8C799B55-A2A4-4392-BC4D-56B495663588}" type="presOf" srcId="{44928D84-88D2-4F15-8364-ED3D13A7A85E}" destId="{0CADD541-2130-44F5-BA08-2CE12BAB7917}" srcOrd="1" destOrd="0" presId="urn:microsoft.com/office/officeart/2005/8/layout/venn1"/>
    <dgm:cxn modelId="{390E71CB-6521-46A0-8E8D-5A73BA92D513}" type="presOf" srcId="{C79600EC-517E-490D-BDE4-09202C9AC953}" destId="{478D3EE4-8FA7-4651-86C7-99DA4515EE3E}" srcOrd="1" destOrd="0" presId="urn:microsoft.com/office/officeart/2005/8/layout/venn1"/>
    <dgm:cxn modelId="{6A061BDC-E57A-4554-8800-14EC10A559DD}" srcId="{8DAB3E06-D7B9-4FC5-AB28-26952F6DA54E}" destId="{C79600EC-517E-490D-BDE4-09202C9AC953}" srcOrd="1" destOrd="0" parTransId="{7AB8A9DB-3101-4640-AFB0-30B46A832ABA}" sibTransId="{481D1515-D22D-468B-AE8D-CCA2925039C2}"/>
    <dgm:cxn modelId="{964330DD-E4A9-4430-BCCA-C668BBBDDB6B}" type="presOf" srcId="{C79600EC-517E-490D-BDE4-09202C9AC953}" destId="{BA934561-4E42-4AAA-B036-053EF06466BF}" srcOrd="0" destOrd="0" presId="urn:microsoft.com/office/officeart/2005/8/layout/venn1"/>
    <dgm:cxn modelId="{137083F5-796D-414C-8A69-D9C398B74D8B}" srcId="{8DAB3E06-D7B9-4FC5-AB28-26952F6DA54E}" destId="{44928D84-88D2-4F15-8364-ED3D13A7A85E}" srcOrd="0" destOrd="0" parTransId="{48EBFFD6-BF4E-40AA-9ADF-AD83A3955DFD}" sibTransId="{4A3F4231-CDBB-427B-8EBC-05EE8472F2B0}"/>
    <dgm:cxn modelId="{DBAAF0F6-2CE1-41FB-817B-0F6E97FCA308}" type="presOf" srcId="{44928D84-88D2-4F15-8364-ED3D13A7A85E}" destId="{8E258611-FD6F-4A62-BA23-EE81AB3ECBA8}" srcOrd="0" destOrd="0" presId="urn:microsoft.com/office/officeart/2005/8/layout/venn1"/>
    <dgm:cxn modelId="{FD9D51B1-E703-4588-9FE4-0AC1B02E94AC}" type="presParOf" srcId="{D1C2E037-A8AD-4DA9-B113-0CD7E9C3B494}" destId="{8E258611-FD6F-4A62-BA23-EE81AB3ECBA8}" srcOrd="0" destOrd="0" presId="urn:microsoft.com/office/officeart/2005/8/layout/venn1"/>
    <dgm:cxn modelId="{C434D761-2B47-40A7-978E-D6447D7D35CC}" type="presParOf" srcId="{D1C2E037-A8AD-4DA9-B113-0CD7E9C3B494}" destId="{0CADD541-2130-44F5-BA08-2CE12BAB7917}" srcOrd="1" destOrd="0" presId="urn:microsoft.com/office/officeart/2005/8/layout/venn1"/>
    <dgm:cxn modelId="{84CB989E-CF9D-437E-AA02-154877018D35}" type="presParOf" srcId="{D1C2E037-A8AD-4DA9-B113-0CD7E9C3B494}" destId="{BA934561-4E42-4AAA-B036-053EF06466BF}" srcOrd="2" destOrd="0" presId="urn:microsoft.com/office/officeart/2005/8/layout/venn1"/>
    <dgm:cxn modelId="{47A9B47E-E852-4AAD-A1CB-F0B2864C3B3B}" type="presParOf" srcId="{D1C2E037-A8AD-4DA9-B113-0CD7E9C3B494}" destId="{478D3EE4-8FA7-4651-86C7-99DA4515EE3E}" srcOrd="3"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D88D559-FC2E-4C1A-B1BA-3E3B7DE3FA3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F756340-E92B-4318-B398-0F6589F5E438}">
      <dgm:prSet/>
      <dgm:spPr/>
      <dgm:t>
        <a:bodyPr/>
        <a:lstStyle/>
        <a:p>
          <a:r>
            <a:rPr lang="en-CA"/>
            <a:t>Volunteer</a:t>
          </a:r>
          <a:endParaRPr lang="en-US"/>
        </a:p>
      </dgm:t>
    </dgm:pt>
    <dgm:pt modelId="{C1E7013C-1393-474C-8A8F-CD0AD6B525E0}" type="parTrans" cxnId="{417CCF46-2E64-4E3A-9432-BF5F806F8787}">
      <dgm:prSet/>
      <dgm:spPr/>
      <dgm:t>
        <a:bodyPr/>
        <a:lstStyle/>
        <a:p>
          <a:endParaRPr lang="en-US"/>
        </a:p>
      </dgm:t>
    </dgm:pt>
    <dgm:pt modelId="{B80A6288-2A3E-4312-AF4F-13EDC9743D94}" type="sibTrans" cxnId="{417CCF46-2E64-4E3A-9432-BF5F806F8787}">
      <dgm:prSet/>
      <dgm:spPr/>
      <dgm:t>
        <a:bodyPr/>
        <a:lstStyle/>
        <a:p>
          <a:endParaRPr lang="en-US"/>
        </a:p>
      </dgm:t>
    </dgm:pt>
    <dgm:pt modelId="{BCD2AC58-23EB-4D1B-BAD2-2521539298D4}">
      <dgm:prSet/>
      <dgm:spPr/>
      <dgm:t>
        <a:bodyPr/>
        <a:lstStyle/>
        <a:p>
          <a:r>
            <a:rPr lang="en-CA"/>
            <a:t>Informed Consent</a:t>
          </a:r>
          <a:endParaRPr lang="en-US"/>
        </a:p>
      </dgm:t>
    </dgm:pt>
    <dgm:pt modelId="{BFA1C9E7-5C2A-4FC6-B583-55C410C43F17}" type="parTrans" cxnId="{AD4B5F16-C654-4214-99F4-2CEA2B8F621B}">
      <dgm:prSet/>
      <dgm:spPr/>
      <dgm:t>
        <a:bodyPr/>
        <a:lstStyle/>
        <a:p>
          <a:endParaRPr lang="en-US"/>
        </a:p>
      </dgm:t>
    </dgm:pt>
    <dgm:pt modelId="{016A1E5B-34BA-410E-B88A-66399182294D}" type="sibTrans" cxnId="{AD4B5F16-C654-4214-99F4-2CEA2B8F621B}">
      <dgm:prSet/>
      <dgm:spPr/>
      <dgm:t>
        <a:bodyPr/>
        <a:lstStyle/>
        <a:p>
          <a:endParaRPr lang="en-US"/>
        </a:p>
      </dgm:t>
    </dgm:pt>
    <dgm:pt modelId="{19CF2AE2-7081-4EA9-A7A7-18AF29C07EB6}">
      <dgm:prSet/>
      <dgm:spPr/>
      <dgm:t>
        <a:bodyPr/>
        <a:lstStyle/>
        <a:p>
          <a:r>
            <a:rPr lang="en-CA"/>
            <a:t>Avoiding Harm</a:t>
          </a:r>
          <a:endParaRPr lang="en-US"/>
        </a:p>
      </dgm:t>
    </dgm:pt>
    <dgm:pt modelId="{36B1A43E-4AB1-4E6B-A942-4AA02DEB22AC}" type="parTrans" cxnId="{1477FB81-BB88-4D68-8864-C50368C9BD0B}">
      <dgm:prSet/>
      <dgm:spPr/>
      <dgm:t>
        <a:bodyPr/>
        <a:lstStyle/>
        <a:p>
          <a:endParaRPr lang="en-US"/>
        </a:p>
      </dgm:t>
    </dgm:pt>
    <dgm:pt modelId="{C13AEBCC-A6DF-45A5-9B06-13EEF195D1AF}" type="sibTrans" cxnId="{1477FB81-BB88-4D68-8864-C50368C9BD0B}">
      <dgm:prSet/>
      <dgm:spPr/>
      <dgm:t>
        <a:bodyPr/>
        <a:lstStyle/>
        <a:p>
          <a:endParaRPr lang="en-US"/>
        </a:p>
      </dgm:t>
    </dgm:pt>
    <dgm:pt modelId="{36D0E20D-D9C6-4D6E-9FF4-1DF8CDB4D510}">
      <dgm:prSet/>
      <dgm:spPr/>
      <dgm:t>
        <a:bodyPr/>
        <a:lstStyle/>
        <a:p>
          <a:r>
            <a:rPr lang="en-CA"/>
            <a:t>Ensuring Confidentiality</a:t>
          </a:r>
          <a:endParaRPr lang="en-US"/>
        </a:p>
      </dgm:t>
    </dgm:pt>
    <dgm:pt modelId="{11B731C4-D7B2-44AC-80B0-FB04CED32789}" type="parTrans" cxnId="{FFFDD558-0B7C-4802-9353-9DD3655037CB}">
      <dgm:prSet/>
      <dgm:spPr/>
      <dgm:t>
        <a:bodyPr/>
        <a:lstStyle/>
        <a:p>
          <a:endParaRPr lang="en-US"/>
        </a:p>
      </dgm:t>
    </dgm:pt>
    <dgm:pt modelId="{640B2816-6C7E-4EDF-A227-5C4600E372CA}" type="sibTrans" cxnId="{FFFDD558-0B7C-4802-9353-9DD3655037CB}">
      <dgm:prSet/>
      <dgm:spPr/>
      <dgm:t>
        <a:bodyPr/>
        <a:lstStyle/>
        <a:p>
          <a:endParaRPr lang="en-US"/>
        </a:p>
      </dgm:t>
    </dgm:pt>
    <dgm:pt modelId="{F546B88E-50EB-47C5-87CD-A6A7FACD4657}" type="pres">
      <dgm:prSet presAssocID="{8D88D559-FC2E-4C1A-B1BA-3E3B7DE3FA3D}" presName="linear" presStyleCnt="0">
        <dgm:presLayoutVars>
          <dgm:animLvl val="lvl"/>
          <dgm:resizeHandles val="exact"/>
        </dgm:presLayoutVars>
      </dgm:prSet>
      <dgm:spPr/>
    </dgm:pt>
    <dgm:pt modelId="{ECD769BB-2D15-48A6-B3F4-6E117E7BD599}" type="pres">
      <dgm:prSet presAssocID="{8F756340-E92B-4318-B398-0F6589F5E438}" presName="parentText" presStyleLbl="node1" presStyleIdx="0" presStyleCnt="4">
        <dgm:presLayoutVars>
          <dgm:chMax val="0"/>
          <dgm:bulletEnabled val="1"/>
        </dgm:presLayoutVars>
      </dgm:prSet>
      <dgm:spPr/>
    </dgm:pt>
    <dgm:pt modelId="{82531708-1659-41AD-B2B1-1B4A6CF2FD80}" type="pres">
      <dgm:prSet presAssocID="{B80A6288-2A3E-4312-AF4F-13EDC9743D94}" presName="spacer" presStyleCnt="0"/>
      <dgm:spPr/>
    </dgm:pt>
    <dgm:pt modelId="{8B0CE758-E131-4C5C-A960-CABDE2D3D536}" type="pres">
      <dgm:prSet presAssocID="{BCD2AC58-23EB-4D1B-BAD2-2521539298D4}" presName="parentText" presStyleLbl="node1" presStyleIdx="1" presStyleCnt="4">
        <dgm:presLayoutVars>
          <dgm:chMax val="0"/>
          <dgm:bulletEnabled val="1"/>
        </dgm:presLayoutVars>
      </dgm:prSet>
      <dgm:spPr/>
    </dgm:pt>
    <dgm:pt modelId="{538A90B6-0622-46DB-9F56-C52C0D4635DC}" type="pres">
      <dgm:prSet presAssocID="{016A1E5B-34BA-410E-B88A-66399182294D}" presName="spacer" presStyleCnt="0"/>
      <dgm:spPr/>
    </dgm:pt>
    <dgm:pt modelId="{05E41B5B-3D33-4550-ADBF-E3FAEE43BF9E}" type="pres">
      <dgm:prSet presAssocID="{19CF2AE2-7081-4EA9-A7A7-18AF29C07EB6}" presName="parentText" presStyleLbl="node1" presStyleIdx="2" presStyleCnt="4">
        <dgm:presLayoutVars>
          <dgm:chMax val="0"/>
          <dgm:bulletEnabled val="1"/>
        </dgm:presLayoutVars>
      </dgm:prSet>
      <dgm:spPr/>
    </dgm:pt>
    <dgm:pt modelId="{1C8182CA-EA2C-43CD-A4E8-6DE2955FF8C5}" type="pres">
      <dgm:prSet presAssocID="{C13AEBCC-A6DF-45A5-9B06-13EEF195D1AF}" presName="spacer" presStyleCnt="0"/>
      <dgm:spPr/>
    </dgm:pt>
    <dgm:pt modelId="{EC0C89AF-233C-431D-818E-9B867450EFDE}" type="pres">
      <dgm:prSet presAssocID="{36D0E20D-D9C6-4D6E-9FF4-1DF8CDB4D510}" presName="parentText" presStyleLbl="node1" presStyleIdx="3" presStyleCnt="4">
        <dgm:presLayoutVars>
          <dgm:chMax val="0"/>
          <dgm:bulletEnabled val="1"/>
        </dgm:presLayoutVars>
      </dgm:prSet>
      <dgm:spPr/>
    </dgm:pt>
  </dgm:ptLst>
  <dgm:cxnLst>
    <dgm:cxn modelId="{9BA5FF08-0E47-401D-87D9-F178A1B323FB}" type="presOf" srcId="{BCD2AC58-23EB-4D1B-BAD2-2521539298D4}" destId="{8B0CE758-E131-4C5C-A960-CABDE2D3D536}" srcOrd="0" destOrd="0" presId="urn:microsoft.com/office/officeart/2005/8/layout/vList2"/>
    <dgm:cxn modelId="{AD4B5F16-C654-4214-99F4-2CEA2B8F621B}" srcId="{8D88D559-FC2E-4C1A-B1BA-3E3B7DE3FA3D}" destId="{BCD2AC58-23EB-4D1B-BAD2-2521539298D4}" srcOrd="1" destOrd="0" parTransId="{BFA1C9E7-5C2A-4FC6-B583-55C410C43F17}" sibTransId="{016A1E5B-34BA-410E-B88A-66399182294D}"/>
    <dgm:cxn modelId="{1B9FD233-335C-48D3-AABD-E65D517BAB98}" type="presOf" srcId="{19CF2AE2-7081-4EA9-A7A7-18AF29C07EB6}" destId="{05E41B5B-3D33-4550-ADBF-E3FAEE43BF9E}" srcOrd="0" destOrd="0" presId="urn:microsoft.com/office/officeart/2005/8/layout/vList2"/>
    <dgm:cxn modelId="{C6249637-F0D8-4063-99DB-777DEC4FF32E}" type="presOf" srcId="{36D0E20D-D9C6-4D6E-9FF4-1DF8CDB4D510}" destId="{EC0C89AF-233C-431D-818E-9B867450EFDE}" srcOrd="0" destOrd="0" presId="urn:microsoft.com/office/officeart/2005/8/layout/vList2"/>
    <dgm:cxn modelId="{417CCF46-2E64-4E3A-9432-BF5F806F8787}" srcId="{8D88D559-FC2E-4C1A-B1BA-3E3B7DE3FA3D}" destId="{8F756340-E92B-4318-B398-0F6589F5E438}" srcOrd="0" destOrd="0" parTransId="{C1E7013C-1393-474C-8A8F-CD0AD6B525E0}" sibTransId="{B80A6288-2A3E-4312-AF4F-13EDC9743D94}"/>
    <dgm:cxn modelId="{2C3AB56D-E9DA-47C5-85FA-91A5F5F5BA3C}" type="presOf" srcId="{8D88D559-FC2E-4C1A-B1BA-3E3B7DE3FA3D}" destId="{F546B88E-50EB-47C5-87CD-A6A7FACD4657}" srcOrd="0" destOrd="0" presId="urn:microsoft.com/office/officeart/2005/8/layout/vList2"/>
    <dgm:cxn modelId="{FFFDD558-0B7C-4802-9353-9DD3655037CB}" srcId="{8D88D559-FC2E-4C1A-B1BA-3E3B7DE3FA3D}" destId="{36D0E20D-D9C6-4D6E-9FF4-1DF8CDB4D510}" srcOrd="3" destOrd="0" parTransId="{11B731C4-D7B2-44AC-80B0-FB04CED32789}" sibTransId="{640B2816-6C7E-4EDF-A227-5C4600E372CA}"/>
    <dgm:cxn modelId="{1477FB81-BB88-4D68-8864-C50368C9BD0B}" srcId="{8D88D559-FC2E-4C1A-B1BA-3E3B7DE3FA3D}" destId="{19CF2AE2-7081-4EA9-A7A7-18AF29C07EB6}" srcOrd="2" destOrd="0" parTransId="{36B1A43E-4AB1-4E6B-A942-4AA02DEB22AC}" sibTransId="{C13AEBCC-A6DF-45A5-9B06-13EEF195D1AF}"/>
    <dgm:cxn modelId="{6CE5B0CC-0CD0-4BE7-881B-245CC70F6A6E}" type="presOf" srcId="{8F756340-E92B-4318-B398-0F6589F5E438}" destId="{ECD769BB-2D15-48A6-B3F4-6E117E7BD599}" srcOrd="0" destOrd="0" presId="urn:microsoft.com/office/officeart/2005/8/layout/vList2"/>
    <dgm:cxn modelId="{F0B0B795-D346-4121-BC32-507AE926DF4D}" type="presParOf" srcId="{F546B88E-50EB-47C5-87CD-A6A7FACD4657}" destId="{ECD769BB-2D15-48A6-B3F4-6E117E7BD599}" srcOrd="0" destOrd="0" presId="urn:microsoft.com/office/officeart/2005/8/layout/vList2"/>
    <dgm:cxn modelId="{A552ABEB-DE1D-4F99-9011-E117D6D70F74}" type="presParOf" srcId="{F546B88E-50EB-47C5-87CD-A6A7FACD4657}" destId="{82531708-1659-41AD-B2B1-1B4A6CF2FD80}" srcOrd="1" destOrd="0" presId="urn:microsoft.com/office/officeart/2005/8/layout/vList2"/>
    <dgm:cxn modelId="{30907524-9F01-4157-9EF9-60A1952ABBE6}" type="presParOf" srcId="{F546B88E-50EB-47C5-87CD-A6A7FACD4657}" destId="{8B0CE758-E131-4C5C-A960-CABDE2D3D536}" srcOrd="2" destOrd="0" presId="urn:microsoft.com/office/officeart/2005/8/layout/vList2"/>
    <dgm:cxn modelId="{8F53C807-1182-4B21-9897-12178D46E07A}" type="presParOf" srcId="{F546B88E-50EB-47C5-87CD-A6A7FACD4657}" destId="{538A90B6-0622-46DB-9F56-C52C0D4635DC}" srcOrd="3" destOrd="0" presId="urn:microsoft.com/office/officeart/2005/8/layout/vList2"/>
    <dgm:cxn modelId="{F08F13F8-27D0-4866-921E-5E4776D37F0A}" type="presParOf" srcId="{F546B88E-50EB-47C5-87CD-A6A7FACD4657}" destId="{05E41B5B-3D33-4550-ADBF-E3FAEE43BF9E}" srcOrd="4" destOrd="0" presId="urn:microsoft.com/office/officeart/2005/8/layout/vList2"/>
    <dgm:cxn modelId="{BF083633-AE17-4A36-8938-9CDBA108DC63}" type="presParOf" srcId="{F546B88E-50EB-47C5-87CD-A6A7FACD4657}" destId="{1C8182CA-EA2C-43CD-A4E8-6DE2955FF8C5}" srcOrd="5" destOrd="0" presId="urn:microsoft.com/office/officeart/2005/8/layout/vList2"/>
    <dgm:cxn modelId="{B883A12B-ECD5-4D8C-9DA9-BC0F90C53F34}" type="presParOf" srcId="{F546B88E-50EB-47C5-87CD-A6A7FACD4657}" destId="{EC0C89AF-233C-431D-818E-9B867450EFD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292BDF1-5B9F-459B-A14B-D12D04D8FAE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142C0DD-78D5-40A1-909B-A3A53E5CC988}">
      <dgm:prSet/>
      <dgm:spPr/>
      <dgm:t>
        <a:bodyPr/>
        <a:lstStyle/>
        <a:p>
          <a:r>
            <a:rPr lang="en-CA"/>
            <a:t>Physical</a:t>
          </a:r>
          <a:endParaRPr lang="en-US"/>
        </a:p>
      </dgm:t>
    </dgm:pt>
    <dgm:pt modelId="{E3FC682F-AD14-405C-A10E-CD6FC9E19266}" type="parTrans" cxnId="{EE75CDDC-25AE-4371-99D3-FF4639F2A86C}">
      <dgm:prSet/>
      <dgm:spPr/>
      <dgm:t>
        <a:bodyPr/>
        <a:lstStyle/>
        <a:p>
          <a:endParaRPr lang="en-US"/>
        </a:p>
      </dgm:t>
    </dgm:pt>
    <dgm:pt modelId="{DD19A063-B019-456A-93E0-06A0E2E1B07A}" type="sibTrans" cxnId="{EE75CDDC-25AE-4371-99D3-FF4639F2A86C}">
      <dgm:prSet/>
      <dgm:spPr/>
      <dgm:t>
        <a:bodyPr/>
        <a:lstStyle/>
        <a:p>
          <a:endParaRPr lang="en-US"/>
        </a:p>
      </dgm:t>
    </dgm:pt>
    <dgm:pt modelId="{0970FCBC-6BC3-4264-B056-EA9F553D31A4}">
      <dgm:prSet/>
      <dgm:spPr/>
      <dgm:t>
        <a:bodyPr/>
        <a:lstStyle/>
        <a:p>
          <a:r>
            <a:rPr lang="en-CA"/>
            <a:t>Psychological</a:t>
          </a:r>
          <a:endParaRPr lang="en-US"/>
        </a:p>
      </dgm:t>
    </dgm:pt>
    <dgm:pt modelId="{BC4ACB5D-E6E7-4100-9772-4082464328F8}" type="parTrans" cxnId="{51FF2170-A91B-4559-879A-C619E2CFDCD4}">
      <dgm:prSet/>
      <dgm:spPr/>
      <dgm:t>
        <a:bodyPr/>
        <a:lstStyle/>
        <a:p>
          <a:endParaRPr lang="en-US"/>
        </a:p>
      </dgm:t>
    </dgm:pt>
    <dgm:pt modelId="{842A72D4-A7B8-4C88-B1A6-F4718EDBE560}" type="sibTrans" cxnId="{51FF2170-A91B-4559-879A-C619E2CFDCD4}">
      <dgm:prSet/>
      <dgm:spPr/>
      <dgm:t>
        <a:bodyPr/>
        <a:lstStyle/>
        <a:p>
          <a:endParaRPr lang="en-US"/>
        </a:p>
      </dgm:t>
    </dgm:pt>
    <dgm:pt modelId="{88C6DFA0-1BC7-4E9A-97FA-7DC518A683BE}">
      <dgm:prSet/>
      <dgm:spPr/>
      <dgm:t>
        <a:bodyPr/>
        <a:lstStyle/>
        <a:p>
          <a:r>
            <a:rPr lang="en-CA"/>
            <a:t>Breach of Confidentiality </a:t>
          </a:r>
          <a:endParaRPr lang="en-US"/>
        </a:p>
      </dgm:t>
    </dgm:pt>
    <dgm:pt modelId="{9BB7AB3F-B7B4-484C-9642-CE8456BD91B2}" type="parTrans" cxnId="{0D647C89-405D-4272-8AB8-DC410209151F}">
      <dgm:prSet/>
      <dgm:spPr/>
      <dgm:t>
        <a:bodyPr/>
        <a:lstStyle/>
        <a:p>
          <a:endParaRPr lang="en-US"/>
        </a:p>
      </dgm:t>
    </dgm:pt>
    <dgm:pt modelId="{4C2BEFE3-227D-4271-BC19-412DDF9FD582}" type="sibTrans" cxnId="{0D647C89-405D-4272-8AB8-DC410209151F}">
      <dgm:prSet/>
      <dgm:spPr/>
      <dgm:t>
        <a:bodyPr/>
        <a:lstStyle/>
        <a:p>
          <a:endParaRPr lang="en-US"/>
        </a:p>
      </dgm:t>
    </dgm:pt>
    <dgm:pt modelId="{F4E5F4F0-6BB3-480E-BB62-071181BEE87F}" type="pres">
      <dgm:prSet presAssocID="{F292BDF1-5B9F-459B-A14B-D12D04D8FAE0}" presName="hierChild1" presStyleCnt="0">
        <dgm:presLayoutVars>
          <dgm:chPref val="1"/>
          <dgm:dir/>
          <dgm:animOne val="branch"/>
          <dgm:animLvl val="lvl"/>
          <dgm:resizeHandles/>
        </dgm:presLayoutVars>
      </dgm:prSet>
      <dgm:spPr/>
    </dgm:pt>
    <dgm:pt modelId="{0E88F7AE-2246-4286-8FD1-DC9C98E9AF40}" type="pres">
      <dgm:prSet presAssocID="{3142C0DD-78D5-40A1-909B-A3A53E5CC988}" presName="hierRoot1" presStyleCnt="0"/>
      <dgm:spPr/>
    </dgm:pt>
    <dgm:pt modelId="{170ADDDB-07C1-406B-87FF-6A172DFB3E02}" type="pres">
      <dgm:prSet presAssocID="{3142C0DD-78D5-40A1-909B-A3A53E5CC988}" presName="composite" presStyleCnt="0"/>
      <dgm:spPr/>
    </dgm:pt>
    <dgm:pt modelId="{481FEBDA-4F1D-4192-8EA2-2A10CF0A8B44}" type="pres">
      <dgm:prSet presAssocID="{3142C0DD-78D5-40A1-909B-A3A53E5CC988}" presName="background" presStyleLbl="node0" presStyleIdx="0" presStyleCnt="3"/>
      <dgm:spPr/>
    </dgm:pt>
    <dgm:pt modelId="{C893DBB2-83E5-4BBE-81BA-C734FAA5DBB4}" type="pres">
      <dgm:prSet presAssocID="{3142C0DD-78D5-40A1-909B-A3A53E5CC988}" presName="text" presStyleLbl="fgAcc0" presStyleIdx="0" presStyleCnt="3">
        <dgm:presLayoutVars>
          <dgm:chPref val="3"/>
        </dgm:presLayoutVars>
      </dgm:prSet>
      <dgm:spPr/>
    </dgm:pt>
    <dgm:pt modelId="{CCC45B1D-259B-4178-B947-5316A2CD26D3}" type="pres">
      <dgm:prSet presAssocID="{3142C0DD-78D5-40A1-909B-A3A53E5CC988}" presName="hierChild2" presStyleCnt="0"/>
      <dgm:spPr/>
    </dgm:pt>
    <dgm:pt modelId="{45FA1329-0260-499B-A4CD-6986DC7980C2}" type="pres">
      <dgm:prSet presAssocID="{0970FCBC-6BC3-4264-B056-EA9F553D31A4}" presName="hierRoot1" presStyleCnt="0"/>
      <dgm:spPr/>
    </dgm:pt>
    <dgm:pt modelId="{986DAA87-01D8-4E16-9DB6-9EF257CAE850}" type="pres">
      <dgm:prSet presAssocID="{0970FCBC-6BC3-4264-B056-EA9F553D31A4}" presName="composite" presStyleCnt="0"/>
      <dgm:spPr/>
    </dgm:pt>
    <dgm:pt modelId="{4C61FAAD-997A-40BD-9E6D-D3FFAF64A636}" type="pres">
      <dgm:prSet presAssocID="{0970FCBC-6BC3-4264-B056-EA9F553D31A4}" presName="background" presStyleLbl="node0" presStyleIdx="1" presStyleCnt="3"/>
      <dgm:spPr/>
    </dgm:pt>
    <dgm:pt modelId="{F2CA19C1-D744-4CCA-9686-B3BD6D5A4639}" type="pres">
      <dgm:prSet presAssocID="{0970FCBC-6BC3-4264-B056-EA9F553D31A4}" presName="text" presStyleLbl="fgAcc0" presStyleIdx="1" presStyleCnt="3">
        <dgm:presLayoutVars>
          <dgm:chPref val="3"/>
        </dgm:presLayoutVars>
      </dgm:prSet>
      <dgm:spPr/>
    </dgm:pt>
    <dgm:pt modelId="{A48FED82-FCE0-4E8E-86CB-162797FCE9EE}" type="pres">
      <dgm:prSet presAssocID="{0970FCBC-6BC3-4264-B056-EA9F553D31A4}" presName="hierChild2" presStyleCnt="0"/>
      <dgm:spPr/>
    </dgm:pt>
    <dgm:pt modelId="{D9FDEBDC-D63B-4502-A0BF-974573B26E46}" type="pres">
      <dgm:prSet presAssocID="{88C6DFA0-1BC7-4E9A-97FA-7DC518A683BE}" presName="hierRoot1" presStyleCnt="0"/>
      <dgm:spPr/>
    </dgm:pt>
    <dgm:pt modelId="{E29D7F9F-C0C7-4072-8BB2-21DCE7D71B02}" type="pres">
      <dgm:prSet presAssocID="{88C6DFA0-1BC7-4E9A-97FA-7DC518A683BE}" presName="composite" presStyleCnt="0"/>
      <dgm:spPr/>
    </dgm:pt>
    <dgm:pt modelId="{5D9BA761-C395-497E-93B8-7284F4BBFC89}" type="pres">
      <dgm:prSet presAssocID="{88C6DFA0-1BC7-4E9A-97FA-7DC518A683BE}" presName="background" presStyleLbl="node0" presStyleIdx="2" presStyleCnt="3"/>
      <dgm:spPr/>
    </dgm:pt>
    <dgm:pt modelId="{42C1307A-2BE6-4F1B-80DF-A7765873A041}" type="pres">
      <dgm:prSet presAssocID="{88C6DFA0-1BC7-4E9A-97FA-7DC518A683BE}" presName="text" presStyleLbl="fgAcc0" presStyleIdx="2" presStyleCnt="3">
        <dgm:presLayoutVars>
          <dgm:chPref val="3"/>
        </dgm:presLayoutVars>
      </dgm:prSet>
      <dgm:spPr/>
    </dgm:pt>
    <dgm:pt modelId="{56B84E86-25F6-4B8B-8F98-1428DCA0FC62}" type="pres">
      <dgm:prSet presAssocID="{88C6DFA0-1BC7-4E9A-97FA-7DC518A683BE}" presName="hierChild2" presStyleCnt="0"/>
      <dgm:spPr/>
    </dgm:pt>
  </dgm:ptLst>
  <dgm:cxnLst>
    <dgm:cxn modelId="{29B0B167-48D9-4B97-B13F-BF6C2B35167A}" type="presOf" srcId="{88C6DFA0-1BC7-4E9A-97FA-7DC518A683BE}" destId="{42C1307A-2BE6-4F1B-80DF-A7765873A041}" srcOrd="0" destOrd="0" presId="urn:microsoft.com/office/officeart/2005/8/layout/hierarchy1"/>
    <dgm:cxn modelId="{51FF2170-A91B-4559-879A-C619E2CFDCD4}" srcId="{F292BDF1-5B9F-459B-A14B-D12D04D8FAE0}" destId="{0970FCBC-6BC3-4264-B056-EA9F553D31A4}" srcOrd="1" destOrd="0" parTransId="{BC4ACB5D-E6E7-4100-9772-4082464328F8}" sibTransId="{842A72D4-A7B8-4C88-B1A6-F4718EDBE560}"/>
    <dgm:cxn modelId="{54F11656-2EE3-476F-A3E9-F68C440E863F}" type="presOf" srcId="{F292BDF1-5B9F-459B-A14B-D12D04D8FAE0}" destId="{F4E5F4F0-6BB3-480E-BB62-071181BEE87F}" srcOrd="0" destOrd="0" presId="urn:microsoft.com/office/officeart/2005/8/layout/hierarchy1"/>
    <dgm:cxn modelId="{0D647C89-405D-4272-8AB8-DC410209151F}" srcId="{F292BDF1-5B9F-459B-A14B-D12D04D8FAE0}" destId="{88C6DFA0-1BC7-4E9A-97FA-7DC518A683BE}" srcOrd="2" destOrd="0" parTransId="{9BB7AB3F-B7B4-484C-9642-CE8456BD91B2}" sibTransId="{4C2BEFE3-227D-4271-BC19-412DDF9FD582}"/>
    <dgm:cxn modelId="{21215598-7DBB-47B9-92FC-002840352279}" type="presOf" srcId="{0970FCBC-6BC3-4264-B056-EA9F553D31A4}" destId="{F2CA19C1-D744-4CCA-9686-B3BD6D5A4639}" srcOrd="0" destOrd="0" presId="urn:microsoft.com/office/officeart/2005/8/layout/hierarchy1"/>
    <dgm:cxn modelId="{EE75CDDC-25AE-4371-99D3-FF4639F2A86C}" srcId="{F292BDF1-5B9F-459B-A14B-D12D04D8FAE0}" destId="{3142C0DD-78D5-40A1-909B-A3A53E5CC988}" srcOrd="0" destOrd="0" parTransId="{E3FC682F-AD14-405C-A10E-CD6FC9E19266}" sibTransId="{DD19A063-B019-456A-93E0-06A0E2E1B07A}"/>
    <dgm:cxn modelId="{898D7AF6-7EAD-4F07-B573-BB2F3203156D}" type="presOf" srcId="{3142C0DD-78D5-40A1-909B-A3A53E5CC988}" destId="{C893DBB2-83E5-4BBE-81BA-C734FAA5DBB4}" srcOrd="0" destOrd="0" presId="urn:microsoft.com/office/officeart/2005/8/layout/hierarchy1"/>
    <dgm:cxn modelId="{5454B68A-C672-4FE6-8DCA-ABE195FEED32}" type="presParOf" srcId="{F4E5F4F0-6BB3-480E-BB62-071181BEE87F}" destId="{0E88F7AE-2246-4286-8FD1-DC9C98E9AF40}" srcOrd="0" destOrd="0" presId="urn:microsoft.com/office/officeart/2005/8/layout/hierarchy1"/>
    <dgm:cxn modelId="{B724B78F-8C2A-4FBC-A17F-EFF6885C3013}" type="presParOf" srcId="{0E88F7AE-2246-4286-8FD1-DC9C98E9AF40}" destId="{170ADDDB-07C1-406B-87FF-6A172DFB3E02}" srcOrd="0" destOrd="0" presId="urn:microsoft.com/office/officeart/2005/8/layout/hierarchy1"/>
    <dgm:cxn modelId="{6BBB872B-3A3C-41F8-BAE6-7A5C1F1FB8BF}" type="presParOf" srcId="{170ADDDB-07C1-406B-87FF-6A172DFB3E02}" destId="{481FEBDA-4F1D-4192-8EA2-2A10CF0A8B44}" srcOrd="0" destOrd="0" presId="urn:microsoft.com/office/officeart/2005/8/layout/hierarchy1"/>
    <dgm:cxn modelId="{BFB6C288-6649-48DF-B1A9-8497654F10C8}" type="presParOf" srcId="{170ADDDB-07C1-406B-87FF-6A172DFB3E02}" destId="{C893DBB2-83E5-4BBE-81BA-C734FAA5DBB4}" srcOrd="1" destOrd="0" presId="urn:microsoft.com/office/officeart/2005/8/layout/hierarchy1"/>
    <dgm:cxn modelId="{AE9B634F-D69A-4FAC-ABE3-E311189334F7}" type="presParOf" srcId="{0E88F7AE-2246-4286-8FD1-DC9C98E9AF40}" destId="{CCC45B1D-259B-4178-B947-5316A2CD26D3}" srcOrd="1" destOrd="0" presId="urn:microsoft.com/office/officeart/2005/8/layout/hierarchy1"/>
    <dgm:cxn modelId="{1C2505C6-514A-49DF-8EF0-593A7572248E}" type="presParOf" srcId="{F4E5F4F0-6BB3-480E-BB62-071181BEE87F}" destId="{45FA1329-0260-499B-A4CD-6986DC7980C2}" srcOrd="1" destOrd="0" presId="urn:microsoft.com/office/officeart/2005/8/layout/hierarchy1"/>
    <dgm:cxn modelId="{B3356490-CBE3-451C-B76B-2556877DA4DC}" type="presParOf" srcId="{45FA1329-0260-499B-A4CD-6986DC7980C2}" destId="{986DAA87-01D8-4E16-9DB6-9EF257CAE850}" srcOrd="0" destOrd="0" presId="urn:microsoft.com/office/officeart/2005/8/layout/hierarchy1"/>
    <dgm:cxn modelId="{CEE82125-4E48-4955-BCB6-9F8413AF30EB}" type="presParOf" srcId="{986DAA87-01D8-4E16-9DB6-9EF257CAE850}" destId="{4C61FAAD-997A-40BD-9E6D-D3FFAF64A636}" srcOrd="0" destOrd="0" presId="urn:microsoft.com/office/officeart/2005/8/layout/hierarchy1"/>
    <dgm:cxn modelId="{7203441B-FF45-4CDC-8401-F63F99CE3690}" type="presParOf" srcId="{986DAA87-01D8-4E16-9DB6-9EF257CAE850}" destId="{F2CA19C1-D744-4CCA-9686-B3BD6D5A4639}" srcOrd="1" destOrd="0" presId="urn:microsoft.com/office/officeart/2005/8/layout/hierarchy1"/>
    <dgm:cxn modelId="{D45719F3-8C32-4692-8695-B6DBB5BBF08F}" type="presParOf" srcId="{45FA1329-0260-499B-A4CD-6986DC7980C2}" destId="{A48FED82-FCE0-4E8E-86CB-162797FCE9EE}" srcOrd="1" destOrd="0" presId="urn:microsoft.com/office/officeart/2005/8/layout/hierarchy1"/>
    <dgm:cxn modelId="{F54DBC8E-1F06-4876-A817-CDB0E5ED65E9}" type="presParOf" srcId="{F4E5F4F0-6BB3-480E-BB62-071181BEE87F}" destId="{D9FDEBDC-D63B-4502-A0BF-974573B26E46}" srcOrd="2" destOrd="0" presId="urn:microsoft.com/office/officeart/2005/8/layout/hierarchy1"/>
    <dgm:cxn modelId="{6B909638-AB3F-4B4B-A456-C4DFEEF4FD4E}" type="presParOf" srcId="{D9FDEBDC-D63B-4502-A0BF-974573B26E46}" destId="{E29D7F9F-C0C7-4072-8BB2-21DCE7D71B02}" srcOrd="0" destOrd="0" presId="urn:microsoft.com/office/officeart/2005/8/layout/hierarchy1"/>
    <dgm:cxn modelId="{4E32A902-17B1-44A2-B532-9A7EAF749AD6}" type="presParOf" srcId="{E29D7F9F-C0C7-4072-8BB2-21DCE7D71B02}" destId="{5D9BA761-C395-497E-93B8-7284F4BBFC89}" srcOrd="0" destOrd="0" presId="urn:microsoft.com/office/officeart/2005/8/layout/hierarchy1"/>
    <dgm:cxn modelId="{0A41D0A6-C601-4D22-A24A-3FF0712E578F}" type="presParOf" srcId="{E29D7F9F-C0C7-4072-8BB2-21DCE7D71B02}" destId="{42C1307A-2BE6-4F1B-80DF-A7765873A041}" srcOrd="1" destOrd="0" presId="urn:microsoft.com/office/officeart/2005/8/layout/hierarchy1"/>
    <dgm:cxn modelId="{8D7D14A0-8405-4D4A-8770-198F77C1F6B6}" type="presParOf" srcId="{D9FDEBDC-D63B-4502-A0BF-974573B26E46}" destId="{56B84E86-25F6-4B8B-8F98-1428DCA0FC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F1597F-8F75-480A-B444-2F87348A156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0A62966-17FA-4E7D-893C-4B6A0D35D19E}">
      <dgm:prSet/>
      <dgm:spPr/>
      <dgm:t>
        <a:bodyPr/>
        <a:lstStyle/>
        <a:p>
          <a:pPr>
            <a:defRPr cap="all"/>
          </a:pPr>
          <a:r>
            <a:rPr lang="en-CA"/>
            <a:t>We Construct Our Social Reality</a:t>
          </a:r>
          <a:endParaRPr lang="en-US"/>
        </a:p>
      </dgm:t>
    </dgm:pt>
    <dgm:pt modelId="{899F6FC2-87D2-49E7-8479-35515005A0F5}" type="parTrans" cxnId="{B0477587-03B0-48F7-A386-6AA6627CAE24}">
      <dgm:prSet/>
      <dgm:spPr/>
      <dgm:t>
        <a:bodyPr/>
        <a:lstStyle/>
        <a:p>
          <a:endParaRPr lang="en-US"/>
        </a:p>
      </dgm:t>
    </dgm:pt>
    <dgm:pt modelId="{3C440925-7C63-4C20-996E-A3C61724292A}" type="sibTrans" cxnId="{B0477587-03B0-48F7-A386-6AA6627CAE24}">
      <dgm:prSet/>
      <dgm:spPr/>
      <dgm:t>
        <a:bodyPr/>
        <a:lstStyle/>
        <a:p>
          <a:endParaRPr lang="en-US"/>
        </a:p>
      </dgm:t>
    </dgm:pt>
    <dgm:pt modelId="{1A9872E2-303B-4EAA-A218-4B084129A589}">
      <dgm:prSet/>
      <dgm:spPr/>
      <dgm:t>
        <a:bodyPr/>
        <a:lstStyle/>
        <a:p>
          <a:pPr>
            <a:defRPr cap="all"/>
          </a:pPr>
          <a:r>
            <a:rPr lang="en-CA"/>
            <a:t>Social Influences</a:t>
          </a:r>
          <a:endParaRPr lang="en-US"/>
        </a:p>
      </dgm:t>
    </dgm:pt>
    <dgm:pt modelId="{6D30C511-A4B0-44BB-860F-BDF599D03E1D}" type="parTrans" cxnId="{616B5078-8BC3-49E0-BF76-3D60E8023E58}">
      <dgm:prSet/>
      <dgm:spPr/>
      <dgm:t>
        <a:bodyPr/>
        <a:lstStyle/>
        <a:p>
          <a:endParaRPr lang="en-US"/>
        </a:p>
      </dgm:t>
    </dgm:pt>
    <dgm:pt modelId="{96F6EC57-E63B-4D57-8B98-8F51FC7AED31}" type="sibTrans" cxnId="{616B5078-8BC3-49E0-BF76-3D60E8023E58}">
      <dgm:prSet/>
      <dgm:spPr/>
      <dgm:t>
        <a:bodyPr/>
        <a:lstStyle/>
        <a:p>
          <a:endParaRPr lang="en-US"/>
        </a:p>
      </dgm:t>
    </dgm:pt>
    <dgm:pt modelId="{453395F1-A01D-4BBD-B62F-A85544474FED}">
      <dgm:prSet/>
      <dgm:spPr/>
      <dgm:t>
        <a:bodyPr/>
        <a:lstStyle/>
        <a:p>
          <a:pPr>
            <a:defRPr cap="all"/>
          </a:pPr>
          <a:r>
            <a:rPr lang="en-CA"/>
            <a:t>Social Relations</a:t>
          </a:r>
          <a:endParaRPr lang="en-US"/>
        </a:p>
      </dgm:t>
    </dgm:pt>
    <dgm:pt modelId="{B6B82B93-2534-479D-9190-A291ACB9EDC2}" type="parTrans" cxnId="{7AC3013F-C5F5-4818-A4B7-C7DBCD486517}">
      <dgm:prSet/>
      <dgm:spPr/>
      <dgm:t>
        <a:bodyPr/>
        <a:lstStyle/>
        <a:p>
          <a:endParaRPr lang="en-US"/>
        </a:p>
      </dgm:t>
    </dgm:pt>
    <dgm:pt modelId="{DA237F17-8A0E-4818-B3E8-08DFF72B3117}" type="sibTrans" cxnId="{7AC3013F-C5F5-4818-A4B7-C7DBCD486517}">
      <dgm:prSet/>
      <dgm:spPr/>
      <dgm:t>
        <a:bodyPr/>
        <a:lstStyle/>
        <a:p>
          <a:endParaRPr lang="en-US"/>
        </a:p>
      </dgm:t>
    </dgm:pt>
    <dgm:pt modelId="{30D7D01C-EE44-4C27-AA98-C37E38B2A87E}">
      <dgm:prSet/>
      <dgm:spPr/>
      <dgm:t>
        <a:bodyPr/>
        <a:lstStyle/>
        <a:p>
          <a:pPr>
            <a:defRPr cap="all"/>
          </a:pPr>
          <a:r>
            <a:rPr lang="en-CA"/>
            <a:t>Application of Knowledge</a:t>
          </a:r>
          <a:endParaRPr lang="en-US"/>
        </a:p>
      </dgm:t>
    </dgm:pt>
    <dgm:pt modelId="{1DCDFEE9-2AAE-459A-A352-D4B6A684A5DC}" type="parTrans" cxnId="{BC8B3B14-BBBD-4B6A-B62B-9E1F1B905878}">
      <dgm:prSet/>
      <dgm:spPr/>
      <dgm:t>
        <a:bodyPr/>
        <a:lstStyle/>
        <a:p>
          <a:endParaRPr lang="en-US"/>
        </a:p>
      </dgm:t>
    </dgm:pt>
    <dgm:pt modelId="{A8CE8897-025B-46AC-AB27-C0DFBEAFA2DE}" type="sibTrans" cxnId="{BC8B3B14-BBBD-4B6A-B62B-9E1F1B905878}">
      <dgm:prSet/>
      <dgm:spPr/>
      <dgm:t>
        <a:bodyPr/>
        <a:lstStyle/>
        <a:p>
          <a:endParaRPr lang="en-US"/>
        </a:p>
      </dgm:t>
    </dgm:pt>
    <dgm:pt modelId="{9D8C45AE-B0BA-4ED5-B752-CE5C839DBA99}" type="pres">
      <dgm:prSet presAssocID="{5AF1597F-8F75-480A-B444-2F87348A1567}" presName="root" presStyleCnt="0">
        <dgm:presLayoutVars>
          <dgm:dir/>
          <dgm:resizeHandles val="exact"/>
        </dgm:presLayoutVars>
      </dgm:prSet>
      <dgm:spPr/>
    </dgm:pt>
    <dgm:pt modelId="{BC444D56-0CB2-4A43-934D-80AFC386D7D4}" type="pres">
      <dgm:prSet presAssocID="{C0A62966-17FA-4E7D-893C-4B6A0D35D19E}" presName="compNode" presStyleCnt="0"/>
      <dgm:spPr/>
    </dgm:pt>
    <dgm:pt modelId="{FE217C64-388A-47A3-83FF-ADB53889F1F0}" type="pres">
      <dgm:prSet presAssocID="{C0A62966-17FA-4E7D-893C-4B6A0D35D19E}" presName="iconBgRect" presStyleLbl="bgShp" presStyleIdx="0" presStyleCnt="4"/>
      <dgm:spPr>
        <a:prstGeom prst="round2DiagRect">
          <a:avLst>
            <a:gd name="adj1" fmla="val 29727"/>
            <a:gd name="adj2" fmla="val 0"/>
          </a:avLst>
        </a:prstGeom>
      </dgm:spPr>
    </dgm:pt>
    <dgm:pt modelId="{6F10BDF5-F78B-4AE4-9047-76FD2FABB8F0}" type="pres">
      <dgm:prSet presAssocID="{C0A62966-17FA-4E7D-893C-4B6A0D35D1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319EB787-942F-4E66-B20A-A47713F59A7A}" type="pres">
      <dgm:prSet presAssocID="{C0A62966-17FA-4E7D-893C-4B6A0D35D19E}" presName="spaceRect" presStyleCnt="0"/>
      <dgm:spPr/>
    </dgm:pt>
    <dgm:pt modelId="{40302BD8-A15B-47E6-A9C5-8168B1DBCCB5}" type="pres">
      <dgm:prSet presAssocID="{C0A62966-17FA-4E7D-893C-4B6A0D35D19E}" presName="textRect" presStyleLbl="revTx" presStyleIdx="0" presStyleCnt="4">
        <dgm:presLayoutVars>
          <dgm:chMax val="1"/>
          <dgm:chPref val="1"/>
        </dgm:presLayoutVars>
      </dgm:prSet>
      <dgm:spPr/>
    </dgm:pt>
    <dgm:pt modelId="{D45CCCE2-7A11-4A26-ADE7-8E3090942D83}" type="pres">
      <dgm:prSet presAssocID="{3C440925-7C63-4C20-996E-A3C61724292A}" presName="sibTrans" presStyleCnt="0"/>
      <dgm:spPr/>
    </dgm:pt>
    <dgm:pt modelId="{53FABF29-C540-48B5-9C25-10D47379570D}" type="pres">
      <dgm:prSet presAssocID="{1A9872E2-303B-4EAA-A218-4B084129A589}" presName="compNode" presStyleCnt="0"/>
      <dgm:spPr/>
    </dgm:pt>
    <dgm:pt modelId="{6B9EDB46-5E88-418C-ABD9-8CE9035170F7}" type="pres">
      <dgm:prSet presAssocID="{1A9872E2-303B-4EAA-A218-4B084129A589}" presName="iconBgRect" presStyleLbl="bgShp" presStyleIdx="1" presStyleCnt="4"/>
      <dgm:spPr>
        <a:prstGeom prst="round2DiagRect">
          <a:avLst>
            <a:gd name="adj1" fmla="val 29727"/>
            <a:gd name="adj2" fmla="val 0"/>
          </a:avLst>
        </a:prstGeom>
      </dgm:spPr>
    </dgm:pt>
    <dgm:pt modelId="{0D375CBB-88C8-419B-8CF9-576A209ABC03}" type="pres">
      <dgm:prSet presAssocID="{1A9872E2-303B-4EAA-A218-4B084129A58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m"/>
        </a:ext>
      </dgm:extLst>
    </dgm:pt>
    <dgm:pt modelId="{7E0CBB82-69B4-4FCE-A500-03DA57043148}" type="pres">
      <dgm:prSet presAssocID="{1A9872E2-303B-4EAA-A218-4B084129A589}" presName="spaceRect" presStyleCnt="0"/>
      <dgm:spPr/>
    </dgm:pt>
    <dgm:pt modelId="{75EDEA01-B7A8-4DA2-9677-DAF3956B88AD}" type="pres">
      <dgm:prSet presAssocID="{1A9872E2-303B-4EAA-A218-4B084129A589}" presName="textRect" presStyleLbl="revTx" presStyleIdx="1" presStyleCnt="4">
        <dgm:presLayoutVars>
          <dgm:chMax val="1"/>
          <dgm:chPref val="1"/>
        </dgm:presLayoutVars>
      </dgm:prSet>
      <dgm:spPr/>
    </dgm:pt>
    <dgm:pt modelId="{4DC03D73-AD4F-48FE-A125-F03E60C19149}" type="pres">
      <dgm:prSet presAssocID="{96F6EC57-E63B-4D57-8B98-8F51FC7AED31}" presName="sibTrans" presStyleCnt="0"/>
      <dgm:spPr/>
    </dgm:pt>
    <dgm:pt modelId="{EC56EC66-95C8-43C0-8903-D62FA06BD8FB}" type="pres">
      <dgm:prSet presAssocID="{453395F1-A01D-4BBD-B62F-A85544474FED}" presName="compNode" presStyleCnt="0"/>
      <dgm:spPr/>
    </dgm:pt>
    <dgm:pt modelId="{81548EAF-A517-4CA2-B8A9-7E6A7DE67123}" type="pres">
      <dgm:prSet presAssocID="{453395F1-A01D-4BBD-B62F-A85544474FED}" presName="iconBgRect" presStyleLbl="bgShp" presStyleIdx="2" presStyleCnt="4"/>
      <dgm:spPr>
        <a:prstGeom prst="round2DiagRect">
          <a:avLst>
            <a:gd name="adj1" fmla="val 29727"/>
            <a:gd name="adj2" fmla="val 0"/>
          </a:avLst>
        </a:prstGeom>
      </dgm:spPr>
    </dgm:pt>
    <dgm:pt modelId="{57A174CA-D3E9-465F-BF8B-60F62C15C69E}" type="pres">
      <dgm:prSet presAssocID="{453395F1-A01D-4BBD-B62F-A85544474F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37446BEB-5FF3-4CFD-8781-EA41FAB9E2D3}" type="pres">
      <dgm:prSet presAssocID="{453395F1-A01D-4BBD-B62F-A85544474FED}" presName="spaceRect" presStyleCnt="0"/>
      <dgm:spPr/>
    </dgm:pt>
    <dgm:pt modelId="{1C16BD89-D0C2-49D4-B79B-0AC908CA4176}" type="pres">
      <dgm:prSet presAssocID="{453395F1-A01D-4BBD-B62F-A85544474FED}" presName="textRect" presStyleLbl="revTx" presStyleIdx="2" presStyleCnt="4">
        <dgm:presLayoutVars>
          <dgm:chMax val="1"/>
          <dgm:chPref val="1"/>
        </dgm:presLayoutVars>
      </dgm:prSet>
      <dgm:spPr/>
    </dgm:pt>
    <dgm:pt modelId="{F0581A2E-B76F-464F-8F1D-1829B59FC59F}" type="pres">
      <dgm:prSet presAssocID="{DA237F17-8A0E-4818-B3E8-08DFF72B3117}" presName="sibTrans" presStyleCnt="0"/>
      <dgm:spPr/>
    </dgm:pt>
    <dgm:pt modelId="{86761F88-A542-4356-8B6B-8971122DFB10}" type="pres">
      <dgm:prSet presAssocID="{30D7D01C-EE44-4C27-AA98-C37E38B2A87E}" presName="compNode" presStyleCnt="0"/>
      <dgm:spPr/>
    </dgm:pt>
    <dgm:pt modelId="{6A9351D3-5DE2-4A58-8E2F-5BBABAAF7B7B}" type="pres">
      <dgm:prSet presAssocID="{30D7D01C-EE44-4C27-AA98-C37E38B2A87E}" presName="iconBgRect" presStyleLbl="bgShp" presStyleIdx="3" presStyleCnt="4"/>
      <dgm:spPr>
        <a:prstGeom prst="round2DiagRect">
          <a:avLst>
            <a:gd name="adj1" fmla="val 29727"/>
            <a:gd name="adj2" fmla="val 0"/>
          </a:avLst>
        </a:prstGeom>
      </dgm:spPr>
    </dgm:pt>
    <dgm:pt modelId="{A141966F-2EDE-49C3-9A42-5E4953FA187A}" type="pres">
      <dgm:prSet presAssocID="{30D7D01C-EE44-4C27-AA98-C37E38B2A8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FDCE16B-D05C-4E05-BCC7-284FEC022C80}" type="pres">
      <dgm:prSet presAssocID="{30D7D01C-EE44-4C27-AA98-C37E38B2A87E}" presName="spaceRect" presStyleCnt="0"/>
      <dgm:spPr/>
    </dgm:pt>
    <dgm:pt modelId="{9DEE7FD5-B5A8-4538-A0D1-6BE3F9C1AA7F}" type="pres">
      <dgm:prSet presAssocID="{30D7D01C-EE44-4C27-AA98-C37E38B2A87E}" presName="textRect" presStyleLbl="revTx" presStyleIdx="3" presStyleCnt="4">
        <dgm:presLayoutVars>
          <dgm:chMax val="1"/>
          <dgm:chPref val="1"/>
        </dgm:presLayoutVars>
      </dgm:prSet>
      <dgm:spPr/>
    </dgm:pt>
  </dgm:ptLst>
  <dgm:cxnLst>
    <dgm:cxn modelId="{BC8B3B14-BBBD-4B6A-B62B-9E1F1B905878}" srcId="{5AF1597F-8F75-480A-B444-2F87348A1567}" destId="{30D7D01C-EE44-4C27-AA98-C37E38B2A87E}" srcOrd="3" destOrd="0" parTransId="{1DCDFEE9-2AAE-459A-A352-D4B6A684A5DC}" sibTransId="{A8CE8897-025B-46AC-AB27-C0DFBEAFA2DE}"/>
    <dgm:cxn modelId="{7AC3013F-C5F5-4818-A4B7-C7DBCD486517}" srcId="{5AF1597F-8F75-480A-B444-2F87348A1567}" destId="{453395F1-A01D-4BBD-B62F-A85544474FED}" srcOrd="2" destOrd="0" parTransId="{B6B82B93-2534-479D-9190-A291ACB9EDC2}" sibTransId="{DA237F17-8A0E-4818-B3E8-08DFF72B3117}"/>
    <dgm:cxn modelId="{C6244869-3A3E-4ABF-8D78-9E5932852A5D}" type="presOf" srcId="{453395F1-A01D-4BBD-B62F-A85544474FED}" destId="{1C16BD89-D0C2-49D4-B79B-0AC908CA4176}" srcOrd="0" destOrd="0" presId="urn:microsoft.com/office/officeart/2018/5/layout/IconLeafLabelList"/>
    <dgm:cxn modelId="{616B5078-8BC3-49E0-BF76-3D60E8023E58}" srcId="{5AF1597F-8F75-480A-B444-2F87348A1567}" destId="{1A9872E2-303B-4EAA-A218-4B084129A589}" srcOrd="1" destOrd="0" parTransId="{6D30C511-A4B0-44BB-860F-BDF599D03E1D}" sibTransId="{96F6EC57-E63B-4D57-8B98-8F51FC7AED31}"/>
    <dgm:cxn modelId="{B0477587-03B0-48F7-A386-6AA6627CAE24}" srcId="{5AF1597F-8F75-480A-B444-2F87348A1567}" destId="{C0A62966-17FA-4E7D-893C-4B6A0D35D19E}" srcOrd="0" destOrd="0" parTransId="{899F6FC2-87D2-49E7-8479-35515005A0F5}" sibTransId="{3C440925-7C63-4C20-996E-A3C61724292A}"/>
    <dgm:cxn modelId="{3973D591-BFFC-4F2A-A429-8981ABE98863}" type="presOf" srcId="{1A9872E2-303B-4EAA-A218-4B084129A589}" destId="{75EDEA01-B7A8-4DA2-9677-DAF3956B88AD}" srcOrd="0" destOrd="0" presId="urn:microsoft.com/office/officeart/2018/5/layout/IconLeafLabelList"/>
    <dgm:cxn modelId="{4210BB9C-FD37-41DF-B394-B9923F6FAD3A}" type="presOf" srcId="{30D7D01C-EE44-4C27-AA98-C37E38B2A87E}" destId="{9DEE7FD5-B5A8-4538-A0D1-6BE3F9C1AA7F}" srcOrd="0" destOrd="0" presId="urn:microsoft.com/office/officeart/2018/5/layout/IconLeafLabelList"/>
    <dgm:cxn modelId="{0DA35ACD-4746-47BD-B3B5-2281AC98A246}" type="presOf" srcId="{C0A62966-17FA-4E7D-893C-4B6A0D35D19E}" destId="{40302BD8-A15B-47E6-A9C5-8168B1DBCCB5}" srcOrd="0" destOrd="0" presId="urn:microsoft.com/office/officeart/2018/5/layout/IconLeafLabelList"/>
    <dgm:cxn modelId="{38B623DB-52F6-48BD-B4CF-93353EF1D981}" type="presOf" srcId="{5AF1597F-8F75-480A-B444-2F87348A1567}" destId="{9D8C45AE-B0BA-4ED5-B752-CE5C839DBA99}" srcOrd="0" destOrd="0" presId="urn:microsoft.com/office/officeart/2018/5/layout/IconLeafLabelList"/>
    <dgm:cxn modelId="{2EC29729-90BB-45C7-9724-458A3B16AA85}" type="presParOf" srcId="{9D8C45AE-B0BA-4ED5-B752-CE5C839DBA99}" destId="{BC444D56-0CB2-4A43-934D-80AFC386D7D4}" srcOrd="0" destOrd="0" presId="urn:microsoft.com/office/officeart/2018/5/layout/IconLeafLabelList"/>
    <dgm:cxn modelId="{AD254728-41A4-40DD-83A8-93B8443D2701}" type="presParOf" srcId="{BC444D56-0CB2-4A43-934D-80AFC386D7D4}" destId="{FE217C64-388A-47A3-83FF-ADB53889F1F0}" srcOrd="0" destOrd="0" presId="urn:microsoft.com/office/officeart/2018/5/layout/IconLeafLabelList"/>
    <dgm:cxn modelId="{700A2A13-663C-4308-92AA-5E7EEC44AC0E}" type="presParOf" srcId="{BC444D56-0CB2-4A43-934D-80AFC386D7D4}" destId="{6F10BDF5-F78B-4AE4-9047-76FD2FABB8F0}" srcOrd="1" destOrd="0" presId="urn:microsoft.com/office/officeart/2018/5/layout/IconLeafLabelList"/>
    <dgm:cxn modelId="{CED4B39E-6B62-48A6-9239-218665CA63F8}" type="presParOf" srcId="{BC444D56-0CB2-4A43-934D-80AFC386D7D4}" destId="{319EB787-942F-4E66-B20A-A47713F59A7A}" srcOrd="2" destOrd="0" presId="urn:microsoft.com/office/officeart/2018/5/layout/IconLeafLabelList"/>
    <dgm:cxn modelId="{46C7E288-0438-4F59-8FC4-3FE515D1AD58}" type="presParOf" srcId="{BC444D56-0CB2-4A43-934D-80AFC386D7D4}" destId="{40302BD8-A15B-47E6-A9C5-8168B1DBCCB5}" srcOrd="3" destOrd="0" presId="urn:microsoft.com/office/officeart/2018/5/layout/IconLeafLabelList"/>
    <dgm:cxn modelId="{46B6A801-9DA1-4591-93A2-871B9C1609E5}" type="presParOf" srcId="{9D8C45AE-B0BA-4ED5-B752-CE5C839DBA99}" destId="{D45CCCE2-7A11-4A26-ADE7-8E3090942D83}" srcOrd="1" destOrd="0" presId="urn:microsoft.com/office/officeart/2018/5/layout/IconLeafLabelList"/>
    <dgm:cxn modelId="{28ACDC65-174A-49ED-8905-A4DC0F79A28F}" type="presParOf" srcId="{9D8C45AE-B0BA-4ED5-B752-CE5C839DBA99}" destId="{53FABF29-C540-48B5-9C25-10D47379570D}" srcOrd="2" destOrd="0" presId="urn:microsoft.com/office/officeart/2018/5/layout/IconLeafLabelList"/>
    <dgm:cxn modelId="{9F69FBD2-65C8-4D9E-8F05-75BB7EC6B94B}" type="presParOf" srcId="{53FABF29-C540-48B5-9C25-10D47379570D}" destId="{6B9EDB46-5E88-418C-ABD9-8CE9035170F7}" srcOrd="0" destOrd="0" presId="urn:microsoft.com/office/officeart/2018/5/layout/IconLeafLabelList"/>
    <dgm:cxn modelId="{A5E705D3-EA86-4CCC-B4D0-4823A691C57F}" type="presParOf" srcId="{53FABF29-C540-48B5-9C25-10D47379570D}" destId="{0D375CBB-88C8-419B-8CF9-576A209ABC03}" srcOrd="1" destOrd="0" presId="urn:microsoft.com/office/officeart/2018/5/layout/IconLeafLabelList"/>
    <dgm:cxn modelId="{EDE099C8-38C9-4FA8-9384-B2A84774EC9E}" type="presParOf" srcId="{53FABF29-C540-48B5-9C25-10D47379570D}" destId="{7E0CBB82-69B4-4FCE-A500-03DA57043148}" srcOrd="2" destOrd="0" presId="urn:microsoft.com/office/officeart/2018/5/layout/IconLeafLabelList"/>
    <dgm:cxn modelId="{E1BBCB18-0663-4E0E-A869-D90E08E793E1}" type="presParOf" srcId="{53FABF29-C540-48B5-9C25-10D47379570D}" destId="{75EDEA01-B7A8-4DA2-9677-DAF3956B88AD}" srcOrd="3" destOrd="0" presId="urn:microsoft.com/office/officeart/2018/5/layout/IconLeafLabelList"/>
    <dgm:cxn modelId="{1142DA85-7260-47A9-B1FF-BA7313F6AD31}" type="presParOf" srcId="{9D8C45AE-B0BA-4ED5-B752-CE5C839DBA99}" destId="{4DC03D73-AD4F-48FE-A125-F03E60C19149}" srcOrd="3" destOrd="0" presId="urn:microsoft.com/office/officeart/2018/5/layout/IconLeafLabelList"/>
    <dgm:cxn modelId="{166D6D1A-0568-4A66-96B6-DAD10F37827D}" type="presParOf" srcId="{9D8C45AE-B0BA-4ED5-B752-CE5C839DBA99}" destId="{EC56EC66-95C8-43C0-8903-D62FA06BD8FB}" srcOrd="4" destOrd="0" presId="urn:microsoft.com/office/officeart/2018/5/layout/IconLeafLabelList"/>
    <dgm:cxn modelId="{D58E0AB6-7F3A-4C4A-9333-2CC413876E84}" type="presParOf" srcId="{EC56EC66-95C8-43C0-8903-D62FA06BD8FB}" destId="{81548EAF-A517-4CA2-B8A9-7E6A7DE67123}" srcOrd="0" destOrd="0" presId="urn:microsoft.com/office/officeart/2018/5/layout/IconLeafLabelList"/>
    <dgm:cxn modelId="{09FEC2F8-17DF-44AB-9481-476D3FD234E7}" type="presParOf" srcId="{EC56EC66-95C8-43C0-8903-D62FA06BD8FB}" destId="{57A174CA-D3E9-465F-BF8B-60F62C15C69E}" srcOrd="1" destOrd="0" presId="urn:microsoft.com/office/officeart/2018/5/layout/IconLeafLabelList"/>
    <dgm:cxn modelId="{70B21034-84CB-423A-9E53-66975457F9A5}" type="presParOf" srcId="{EC56EC66-95C8-43C0-8903-D62FA06BD8FB}" destId="{37446BEB-5FF3-4CFD-8781-EA41FAB9E2D3}" srcOrd="2" destOrd="0" presId="urn:microsoft.com/office/officeart/2018/5/layout/IconLeafLabelList"/>
    <dgm:cxn modelId="{7A5A451D-65ED-4248-8464-E92497D12872}" type="presParOf" srcId="{EC56EC66-95C8-43C0-8903-D62FA06BD8FB}" destId="{1C16BD89-D0C2-49D4-B79B-0AC908CA4176}" srcOrd="3" destOrd="0" presId="urn:microsoft.com/office/officeart/2018/5/layout/IconLeafLabelList"/>
    <dgm:cxn modelId="{B768FA12-7B36-420C-BC58-3B786EF5677C}" type="presParOf" srcId="{9D8C45AE-B0BA-4ED5-B752-CE5C839DBA99}" destId="{F0581A2E-B76F-464F-8F1D-1829B59FC59F}" srcOrd="5" destOrd="0" presId="urn:microsoft.com/office/officeart/2018/5/layout/IconLeafLabelList"/>
    <dgm:cxn modelId="{B4C63E7A-79C7-4F3E-AD53-DBAF656DA6F8}" type="presParOf" srcId="{9D8C45AE-B0BA-4ED5-B752-CE5C839DBA99}" destId="{86761F88-A542-4356-8B6B-8971122DFB10}" srcOrd="6" destOrd="0" presId="urn:microsoft.com/office/officeart/2018/5/layout/IconLeafLabelList"/>
    <dgm:cxn modelId="{01EE1826-781A-4818-870A-EA46782DE5AB}" type="presParOf" srcId="{86761F88-A542-4356-8B6B-8971122DFB10}" destId="{6A9351D3-5DE2-4A58-8E2F-5BBABAAF7B7B}" srcOrd="0" destOrd="0" presId="urn:microsoft.com/office/officeart/2018/5/layout/IconLeafLabelList"/>
    <dgm:cxn modelId="{E674AD5F-AC85-4014-917E-CFA58554EAE3}" type="presParOf" srcId="{86761F88-A542-4356-8B6B-8971122DFB10}" destId="{A141966F-2EDE-49C3-9A42-5E4953FA187A}" srcOrd="1" destOrd="0" presId="urn:microsoft.com/office/officeart/2018/5/layout/IconLeafLabelList"/>
    <dgm:cxn modelId="{F3CB60F6-D4BB-4FB2-AEEA-F6173D6514EA}" type="presParOf" srcId="{86761F88-A542-4356-8B6B-8971122DFB10}" destId="{5FDCE16B-D05C-4E05-BCC7-284FEC022C80}" srcOrd="2" destOrd="0" presId="urn:microsoft.com/office/officeart/2018/5/layout/IconLeafLabelList"/>
    <dgm:cxn modelId="{D770203F-890F-4886-809F-FB4949C917A8}" type="presParOf" srcId="{86761F88-A542-4356-8B6B-8971122DFB10}" destId="{9DEE7FD5-B5A8-4538-A0D1-6BE3F9C1AA7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9563C0-82DE-4DE1-8F13-9659E9D0104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404FCF2-DD50-477E-86CB-53DB9E28DB4F}">
      <dgm:prSet/>
      <dgm:spPr/>
      <dgm:t>
        <a:bodyPr/>
        <a:lstStyle/>
        <a:p>
          <a:r>
            <a:rPr lang="en-CA"/>
            <a:t>The Impact One Individual has on Another</a:t>
          </a:r>
          <a:endParaRPr lang="en-US"/>
        </a:p>
      </dgm:t>
    </dgm:pt>
    <dgm:pt modelId="{C0F76ED5-8E6A-4DE4-A8C6-59EB36BEAAF8}" type="parTrans" cxnId="{292ACD01-9142-48B6-8788-63F5796101A2}">
      <dgm:prSet/>
      <dgm:spPr/>
      <dgm:t>
        <a:bodyPr/>
        <a:lstStyle/>
        <a:p>
          <a:endParaRPr lang="en-US"/>
        </a:p>
      </dgm:t>
    </dgm:pt>
    <dgm:pt modelId="{C668B7BA-090F-4C5D-9F36-F63B9A935AF0}" type="sibTrans" cxnId="{292ACD01-9142-48B6-8788-63F5796101A2}">
      <dgm:prSet/>
      <dgm:spPr/>
      <dgm:t>
        <a:bodyPr/>
        <a:lstStyle/>
        <a:p>
          <a:endParaRPr lang="en-US"/>
        </a:p>
      </dgm:t>
    </dgm:pt>
    <dgm:pt modelId="{F59970EB-E7D8-43DD-827E-F4F11DBFBCA7}">
      <dgm:prSet/>
      <dgm:spPr/>
      <dgm:t>
        <a:bodyPr/>
        <a:lstStyle/>
        <a:p>
          <a:r>
            <a:rPr lang="en-CA"/>
            <a:t>The Impact that a Group has on its Individual Members</a:t>
          </a:r>
          <a:endParaRPr lang="en-US"/>
        </a:p>
      </dgm:t>
    </dgm:pt>
    <dgm:pt modelId="{025BC9BA-66AE-4F2F-9591-2001CA53F449}" type="parTrans" cxnId="{DBEC885B-3200-4198-9ADA-830C4EFE2DF6}">
      <dgm:prSet/>
      <dgm:spPr/>
      <dgm:t>
        <a:bodyPr/>
        <a:lstStyle/>
        <a:p>
          <a:endParaRPr lang="en-US"/>
        </a:p>
      </dgm:t>
    </dgm:pt>
    <dgm:pt modelId="{93824FA5-9618-46F7-ADFF-EF19C7E4AF99}" type="sibTrans" cxnId="{DBEC885B-3200-4198-9ADA-830C4EFE2DF6}">
      <dgm:prSet/>
      <dgm:spPr/>
      <dgm:t>
        <a:bodyPr/>
        <a:lstStyle/>
        <a:p>
          <a:endParaRPr lang="en-US"/>
        </a:p>
      </dgm:t>
    </dgm:pt>
    <dgm:pt modelId="{B833ECE6-6038-4B95-B6B3-40F130C1BCD0}">
      <dgm:prSet/>
      <dgm:spPr/>
      <dgm:t>
        <a:bodyPr/>
        <a:lstStyle/>
        <a:p>
          <a:r>
            <a:rPr lang="en-CA"/>
            <a:t>The Impact that Individual Members have on the Groups they Belong to</a:t>
          </a:r>
          <a:endParaRPr lang="en-US"/>
        </a:p>
      </dgm:t>
    </dgm:pt>
    <dgm:pt modelId="{0FE8BE26-7F8F-47CB-B8AE-E319B04DB8B3}" type="parTrans" cxnId="{B4ECC718-DBCA-4AA1-B218-7DD86643C43A}">
      <dgm:prSet/>
      <dgm:spPr/>
      <dgm:t>
        <a:bodyPr/>
        <a:lstStyle/>
        <a:p>
          <a:endParaRPr lang="en-US"/>
        </a:p>
      </dgm:t>
    </dgm:pt>
    <dgm:pt modelId="{51CC537C-B75D-443A-B052-44EBBE6BEDCC}" type="sibTrans" cxnId="{B4ECC718-DBCA-4AA1-B218-7DD86643C43A}">
      <dgm:prSet/>
      <dgm:spPr/>
      <dgm:t>
        <a:bodyPr/>
        <a:lstStyle/>
        <a:p>
          <a:endParaRPr lang="en-US"/>
        </a:p>
      </dgm:t>
    </dgm:pt>
    <dgm:pt modelId="{85D873E5-4747-443E-9AE3-DEDAAF9CBBDB}">
      <dgm:prSet/>
      <dgm:spPr/>
      <dgm:t>
        <a:bodyPr/>
        <a:lstStyle/>
        <a:p>
          <a:r>
            <a:rPr lang="en-CA"/>
            <a:t>The Impact that One Group has on Another Group</a:t>
          </a:r>
          <a:endParaRPr lang="en-US"/>
        </a:p>
      </dgm:t>
    </dgm:pt>
    <dgm:pt modelId="{D83A42F7-7D0E-4410-B99B-F7281D49D305}" type="parTrans" cxnId="{C0B8FB9E-4344-4BD6-BFEE-689887C0755A}">
      <dgm:prSet/>
      <dgm:spPr/>
      <dgm:t>
        <a:bodyPr/>
        <a:lstStyle/>
        <a:p>
          <a:endParaRPr lang="en-US"/>
        </a:p>
      </dgm:t>
    </dgm:pt>
    <dgm:pt modelId="{F2A1A25F-5AEC-4E0C-8F7D-9A40591B607E}" type="sibTrans" cxnId="{C0B8FB9E-4344-4BD6-BFEE-689887C0755A}">
      <dgm:prSet/>
      <dgm:spPr/>
      <dgm:t>
        <a:bodyPr/>
        <a:lstStyle/>
        <a:p>
          <a:endParaRPr lang="en-US"/>
        </a:p>
      </dgm:t>
    </dgm:pt>
    <dgm:pt modelId="{15F1B23D-6260-4C9D-9FAA-3742C9937F01}">
      <dgm:prSet/>
      <dgm:spPr/>
      <dgm:t>
        <a:bodyPr/>
        <a:lstStyle/>
        <a:p>
          <a:r>
            <a:rPr lang="en-CA"/>
            <a:t>The Impact of Social Context and Social Structure on Groups and Individuals</a:t>
          </a:r>
          <a:endParaRPr lang="en-US"/>
        </a:p>
      </dgm:t>
    </dgm:pt>
    <dgm:pt modelId="{20C5E9FD-0E38-41D3-84CD-F2A1C613EA46}" type="parTrans" cxnId="{2326AAD4-15FB-4BA9-8079-26F1AD962471}">
      <dgm:prSet/>
      <dgm:spPr/>
      <dgm:t>
        <a:bodyPr/>
        <a:lstStyle/>
        <a:p>
          <a:endParaRPr lang="en-US"/>
        </a:p>
      </dgm:t>
    </dgm:pt>
    <dgm:pt modelId="{3C2F9ADC-9892-4725-B880-A20790992C79}" type="sibTrans" cxnId="{2326AAD4-15FB-4BA9-8079-26F1AD962471}">
      <dgm:prSet/>
      <dgm:spPr/>
      <dgm:t>
        <a:bodyPr/>
        <a:lstStyle/>
        <a:p>
          <a:endParaRPr lang="en-US"/>
        </a:p>
      </dgm:t>
    </dgm:pt>
    <dgm:pt modelId="{BFDC031A-F1A6-4C8D-B5EB-A6AC77AED0C9}" type="pres">
      <dgm:prSet presAssocID="{D19563C0-82DE-4DE1-8F13-9659E9D01045}" presName="linear" presStyleCnt="0">
        <dgm:presLayoutVars>
          <dgm:animLvl val="lvl"/>
          <dgm:resizeHandles val="exact"/>
        </dgm:presLayoutVars>
      </dgm:prSet>
      <dgm:spPr/>
    </dgm:pt>
    <dgm:pt modelId="{F99D3798-7BA5-44ED-82FC-91D1C8BD2A96}" type="pres">
      <dgm:prSet presAssocID="{B404FCF2-DD50-477E-86CB-53DB9E28DB4F}" presName="parentText" presStyleLbl="node1" presStyleIdx="0" presStyleCnt="5">
        <dgm:presLayoutVars>
          <dgm:chMax val="0"/>
          <dgm:bulletEnabled val="1"/>
        </dgm:presLayoutVars>
      </dgm:prSet>
      <dgm:spPr/>
    </dgm:pt>
    <dgm:pt modelId="{DB0CE52F-25DF-4CC0-BAA2-3671056A9A66}" type="pres">
      <dgm:prSet presAssocID="{C668B7BA-090F-4C5D-9F36-F63B9A935AF0}" presName="spacer" presStyleCnt="0"/>
      <dgm:spPr/>
    </dgm:pt>
    <dgm:pt modelId="{046680E1-1BB3-4C5E-A160-1B2EDC56D97F}" type="pres">
      <dgm:prSet presAssocID="{F59970EB-E7D8-43DD-827E-F4F11DBFBCA7}" presName="parentText" presStyleLbl="node1" presStyleIdx="1" presStyleCnt="5">
        <dgm:presLayoutVars>
          <dgm:chMax val="0"/>
          <dgm:bulletEnabled val="1"/>
        </dgm:presLayoutVars>
      </dgm:prSet>
      <dgm:spPr/>
    </dgm:pt>
    <dgm:pt modelId="{3C6431A2-3534-40C8-9410-76238E7254DE}" type="pres">
      <dgm:prSet presAssocID="{93824FA5-9618-46F7-ADFF-EF19C7E4AF99}" presName="spacer" presStyleCnt="0"/>
      <dgm:spPr/>
    </dgm:pt>
    <dgm:pt modelId="{EFB6FD1A-0090-49CD-BC4B-3B65BC2EC664}" type="pres">
      <dgm:prSet presAssocID="{B833ECE6-6038-4B95-B6B3-40F130C1BCD0}" presName="parentText" presStyleLbl="node1" presStyleIdx="2" presStyleCnt="5">
        <dgm:presLayoutVars>
          <dgm:chMax val="0"/>
          <dgm:bulletEnabled val="1"/>
        </dgm:presLayoutVars>
      </dgm:prSet>
      <dgm:spPr/>
    </dgm:pt>
    <dgm:pt modelId="{21CBF4B5-27D9-4A68-A1AD-7E79C34B4A22}" type="pres">
      <dgm:prSet presAssocID="{51CC537C-B75D-443A-B052-44EBBE6BEDCC}" presName="spacer" presStyleCnt="0"/>
      <dgm:spPr/>
    </dgm:pt>
    <dgm:pt modelId="{3AE2DEF8-A36E-42E6-8F5C-D1565A9D7A8E}" type="pres">
      <dgm:prSet presAssocID="{85D873E5-4747-443E-9AE3-DEDAAF9CBBDB}" presName="parentText" presStyleLbl="node1" presStyleIdx="3" presStyleCnt="5">
        <dgm:presLayoutVars>
          <dgm:chMax val="0"/>
          <dgm:bulletEnabled val="1"/>
        </dgm:presLayoutVars>
      </dgm:prSet>
      <dgm:spPr/>
    </dgm:pt>
    <dgm:pt modelId="{CEDF07A5-423D-418B-A82E-D6FB28391C7E}" type="pres">
      <dgm:prSet presAssocID="{F2A1A25F-5AEC-4E0C-8F7D-9A40591B607E}" presName="spacer" presStyleCnt="0"/>
      <dgm:spPr/>
    </dgm:pt>
    <dgm:pt modelId="{3EB9D3E5-4BB1-4C45-BF5F-34FCF0D0208F}" type="pres">
      <dgm:prSet presAssocID="{15F1B23D-6260-4C9D-9FAA-3742C9937F01}" presName="parentText" presStyleLbl="node1" presStyleIdx="4" presStyleCnt="5">
        <dgm:presLayoutVars>
          <dgm:chMax val="0"/>
          <dgm:bulletEnabled val="1"/>
        </dgm:presLayoutVars>
      </dgm:prSet>
      <dgm:spPr/>
    </dgm:pt>
  </dgm:ptLst>
  <dgm:cxnLst>
    <dgm:cxn modelId="{292ACD01-9142-48B6-8788-63F5796101A2}" srcId="{D19563C0-82DE-4DE1-8F13-9659E9D01045}" destId="{B404FCF2-DD50-477E-86CB-53DB9E28DB4F}" srcOrd="0" destOrd="0" parTransId="{C0F76ED5-8E6A-4DE4-A8C6-59EB36BEAAF8}" sibTransId="{C668B7BA-090F-4C5D-9F36-F63B9A935AF0}"/>
    <dgm:cxn modelId="{B4ECC718-DBCA-4AA1-B218-7DD86643C43A}" srcId="{D19563C0-82DE-4DE1-8F13-9659E9D01045}" destId="{B833ECE6-6038-4B95-B6B3-40F130C1BCD0}" srcOrd="2" destOrd="0" parTransId="{0FE8BE26-7F8F-47CB-B8AE-E319B04DB8B3}" sibTransId="{51CC537C-B75D-443A-B052-44EBBE6BEDCC}"/>
    <dgm:cxn modelId="{ECA1DB22-1EE1-4961-8B65-4CFFF5B7520F}" type="presOf" srcId="{D19563C0-82DE-4DE1-8F13-9659E9D01045}" destId="{BFDC031A-F1A6-4C8D-B5EB-A6AC77AED0C9}" srcOrd="0" destOrd="0" presId="urn:microsoft.com/office/officeart/2005/8/layout/vList2"/>
    <dgm:cxn modelId="{DBEC885B-3200-4198-9ADA-830C4EFE2DF6}" srcId="{D19563C0-82DE-4DE1-8F13-9659E9D01045}" destId="{F59970EB-E7D8-43DD-827E-F4F11DBFBCA7}" srcOrd="1" destOrd="0" parTransId="{025BC9BA-66AE-4F2F-9591-2001CA53F449}" sibTransId="{93824FA5-9618-46F7-ADFF-EF19C7E4AF99}"/>
    <dgm:cxn modelId="{FD7CDC44-D6B1-49AA-8F8B-06B3119A984D}" type="presOf" srcId="{85D873E5-4747-443E-9AE3-DEDAAF9CBBDB}" destId="{3AE2DEF8-A36E-42E6-8F5C-D1565A9D7A8E}" srcOrd="0" destOrd="0" presId="urn:microsoft.com/office/officeart/2005/8/layout/vList2"/>
    <dgm:cxn modelId="{374AED84-F6A7-4AD2-B3CA-A4042E66347C}" type="presOf" srcId="{B833ECE6-6038-4B95-B6B3-40F130C1BCD0}" destId="{EFB6FD1A-0090-49CD-BC4B-3B65BC2EC664}" srcOrd="0" destOrd="0" presId="urn:microsoft.com/office/officeart/2005/8/layout/vList2"/>
    <dgm:cxn modelId="{C0B8FB9E-4344-4BD6-BFEE-689887C0755A}" srcId="{D19563C0-82DE-4DE1-8F13-9659E9D01045}" destId="{85D873E5-4747-443E-9AE3-DEDAAF9CBBDB}" srcOrd="3" destOrd="0" parTransId="{D83A42F7-7D0E-4410-B99B-F7281D49D305}" sibTransId="{F2A1A25F-5AEC-4E0C-8F7D-9A40591B607E}"/>
    <dgm:cxn modelId="{E1BB4FAD-0D87-4F78-8AD9-5E0B011BB8AD}" type="presOf" srcId="{15F1B23D-6260-4C9D-9FAA-3742C9937F01}" destId="{3EB9D3E5-4BB1-4C45-BF5F-34FCF0D0208F}" srcOrd="0" destOrd="0" presId="urn:microsoft.com/office/officeart/2005/8/layout/vList2"/>
    <dgm:cxn modelId="{39FD71AE-6AB6-4C31-928E-6CB96B3B8714}" type="presOf" srcId="{F59970EB-E7D8-43DD-827E-F4F11DBFBCA7}" destId="{046680E1-1BB3-4C5E-A160-1B2EDC56D97F}" srcOrd="0" destOrd="0" presId="urn:microsoft.com/office/officeart/2005/8/layout/vList2"/>
    <dgm:cxn modelId="{5C4C6CBE-456B-4EE3-B771-3B7336F0C5BE}" type="presOf" srcId="{B404FCF2-DD50-477E-86CB-53DB9E28DB4F}" destId="{F99D3798-7BA5-44ED-82FC-91D1C8BD2A96}" srcOrd="0" destOrd="0" presId="urn:microsoft.com/office/officeart/2005/8/layout/vList2"/>
    <dgm:cxn modelId="{2326AAD4-15FB-4BA9-8079-26F1AD962471}" srcId="{D19563C0-82DE-4DE1-8F13-9659E9D01045}" destId="{15F1B23D-6260-4C9D-9FAA-3742C9937F01}" srcOrd="4" destOrd="0" parTransId="{20C5E9FD-0E38-41D3-84CD-F2A1C613EA46}" sibTransId="{3C2F9ADC-9892-4725-B880-A20790992C79}"/>
    <dgm:cxn modelId="{12357FD4-CFBB-442B-9F2D-DA978CE156B8}" type="presParOf" srcId="{BFDC031A-F1A6-4C8D-B5EB-A6AC77AED0C9}" destId="{F99D3798-7BA5-44ED-82FC-91D1C8BD2A96}" srcOrd="0" destOrd="0" presId="urn:microsoft.com/office/officeart/2005/8/layout/vList2"/>
    <dgm:cxn modelId="{4D932FE1-B5F5-4AD5-8D06-BEE8DFE77F16}" type="presParOf" srcId="{BFDC031A-F1A6-4C8D-B5EB-A6AC77AED0C9}" destId="{DB0CE52F-25DF-4CC0-BAA2-3671056A9A66}" srcOrd="1" destOrd="0" presId="urn:microsoft.com/office/officeart/2005/8/layout/vList2"/>
    <dgm:cxn modelId="{7F58BC1D-4522-4E6C-9A44-6F288A5C641E}" type="presParOf" srcId="{BFDC031A-F1A6-4C8D-B5EB-A6AC77AED0C9}" destId="{046680E1-1BB3-4C5E-A160-1B2EDC56D97F}" srcOrd="2" destOrd="0" presId="urn:microsoft.com/office/officeart/2005/8/layout/vList2"/>
    <dgm:cxn modelId="{6CF93C9D-0C8F-4E60-8A05-C84CD01E636D}" type="presParOf" srcId="{BFDC031A-F1A6-4C8D-B5EB-A6AC77AED0C9}" destId="{3C6431A2-3534-40C8-9410-76238E7254DE}" srcOrd="3" destOrd="0" presId="urn:microsoft.com/office/officeart/2005/8/layout/vList2"/>
    <dgm:cxn modelId="{51380B60-D851-42B2-85FC-4816C1AF8BD7}" type="presParOf" srcId="{BFDC031A-F1A6-4C8D-B5EB-A6AC77AED0C9}" destId="{EFB6FD1A-0090-49CD-BC4B-3B65BC2EC664}" srcOrd="4" destOrd="0" presId="urn:microsoft.com/office/officeart/2005/8/layout/vList2"/>
    <dgm:cxn modelId="{BF6A8E61-6E10-4BA3-94D0-E1CCFC8FA240}" type="presParOf" srcId="{BFDC031A-F1A6-4C8D-B5EB-A6AC77AED0C9}" destId="{21CBF4B5-27D9-4A68-A1AD-7E79C34B4A22}" srcOrd="5" destOrd="0" presId="urn:microsoft.com/office/officeart/2005/8/layout/vList2"/>
    <dgm:cxn modelId="{203B7E41-1957-4A3E-9409-CA23019D1BDA}" type="presParOf" srcId="{BFDC031A-F1A6-4C8D-B5EB-A6AC77AED0C9}" destId="{3AE2DEF8-A36E-42E6-8F5C-D1565A9D7A8E}" srcOrd="6" destOrd="0" presId="urn:microsoft.com/office/officeart/2005/8/layout/vList2"/>
    <dgm:cxn modelId="{6E58BE2B-B84D-4ED4-BFC1-AA219937CE09}" type="presParOf" srcId="{BFDC031A-F1A6-4C8D-B5EB-A6AC77AED0C9}" destId="{CEDF07A5-423D-418B-A82E-D6FB28391C7E}" srcOrd="7" destOrd="0" presId="urn:microsoft.com/office/officeart/2005/8/layout/vList2"/>
    <dgm:cxn modelId="{7C8DB924-BA0F-4430-9681-306C76CD3E7C}" type="presParOf" srcId="{BFDC031A-F1A6-4C8D-B5EB-A6AC77AED0C9}" destId="{3EB9D3E5-4BB1-4C45-BF5F-34FCF0D0208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49DFCF-D0D5-4953-B77B-F4AAC8CA2AA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D3C8B54-937D-48F2-ABA8-0AA1A45D0EC1}">
      <dgm:prSet/>
      <dgm:spPr/>
      <dgm:t>
        <a:bodyPr/>
        <a:lstStyle/>
        <a:p>
          <a:r>
            <a:rPr lang="en-CA"/>
            <a:t>People Make a Great Impact on Each Other </a:t>
          </a:r>
          <a:endParaRPr lang="en-US"/>
        </a:p>
      </dgm:t>
    </dgm:pt>
    <dgm:pt modelId="{D9C1F5E3-F7A6-415D-AF8F-535632328D61}" type="parTrans" cxnId="{4427031F-0B93-4803-B42E-76B7E5E19B77}">
      <dgm:prSet/>
      <dgm:spPr/>
      <dgm:t>
        <a:bodyPr/>
        <a:lstStyle/>
        <a:p>
          <a:endParaRPr lang="en-US"/>
        </a:p>
      </dgm:t>
    </dgm:pt>
    <dgm:pt modelId="{0CE9BA98-5BE2-465D-A02E-7E9227A472D4}" type="sibTrans" cxnId="{4427031F-0B93-4803-B42E-76B7E5E19B77}">
      <dgm:prSet/>
      <dgm:spPr/>
      <dgm:t>
        <a:bodyPr/>
        <a:lstStyle/>
        <a:p>
          <a:endParaRPr lang="en-US"/>
        </a:p>
      </dgm:t>
    </dgm:pt>
    <dgm:pt modelId="{133F7129-CD2F-4E51-997C-990B5BB29876}">
      <dgm:prSet/>
      <dgm:spPr/>
      <dgm:t>
        <a:bodyPr/>
        <a:lstStyle/>
        <a:p>
          <a:r>
            <a:rPr lang="en-CA"/>
            <a:t>Direct and Explicit</a:t>
          </a:r>
          <a:endParaRPr lang="en-US"/>
        </a:p>
      </dgm:t>
    </dgm:pt>
    <dgm:pt modelId="{85A497FC-5C22-4228-AE4E-E1B90C81D305}" type="parTrans" cxnId="{9819A894-AD58-4771-8452-66015938E50F}">
      <dgm:prSet/>
      <dgm:spPr/>
      <dgm:t>
        <a:bodyPr/>
        <a:lstStyle/>
        <a:p>
          <a:endParaRPr lang="en-US"/>
        </a:p>
      </dgm:t>
    </dgm:pt>
    <dgm:pt modelId="{B385A805-892A-401D-AA94-D1729459503A}" type="sibTrans" cxnId="{9819A894-AD58-4771-8452-66015938E50F}">
      <dgm:prSet/>
      <dgm:spPr/>
      <dgm:t>
        <a:bodyPr/>
        <a:lstStyle/>
        <a:p>
          <a:endParaRPr lang="en-US"/>
        </a:p>
      </dgm:t>
    </dgm:pt>
    <dgm:pt modelId="{D50C40FF-07BA-4372-9D6A-87D52DCFA3FF}">
      <dgm:prSet/>
      <dgm:spPr/>
      <dgm:t>
        <a:bodyPr/>
        <a:lstStyle/>
        <a:p>
          <a:r>
            <a:rPr lang="en-CA"/>
            <a:t>Indirect and Implicit</a:t>
          </a:r>
          <a:endParaRPr lang="en-US"/>
        </a:p>
      </dgm:t>
    </dgm:pt>
    <dgm:pt modelId="{5F8203AF-8EE0-4742-B3D8-22EB7D79809C}" type="parTrans" cxnId="{532064C8-081F-47CA-8AF9-A58D240CC170}">
      <dgm:prSet/>
      <dgm:spPr/>
      <dgm:t>
        <a:bodyPr/>
        <a:lstStyle/>
        <a:p>
          <a:endParaRPr lang="en-US"/>
        </a:p>
      </dgm:t>
    </dgm:pt>
    <dgm:pt modelId="{7C1C8032-B66E-4380-9866-33BDFA66B247}" type="sibTrans" cxnId="{532064C8-081F-47CA-8AF9-A58D240CC170}">
      <dgm:prSet/>
      <dgm:spPr/>
      <dgm:t>
        <a:bodyPr/>
        <a:lstStyle/>
        <a:p>
          <a:endParaRPr lang="en-US"/>
        </a:p>
      </dgm:t>
    </dgm:pt>
    <dgm:pt modelId="{137DE62B-A6B0-45D2-9E29-06CA27A7863D}" type="pres">
      <dgm:prSet presAssocID="{6949DFCF-D0D5-4953-B77B-F4AAC8CA2AA3}" presName="linear" presStyleCnt="0">
        <dgm:presLayoutVars>
          <dgm:animLvl val="lvl"/>
          <dgm:resizeHandles val="exact"/>
        </dgm:presLayoutVars>
      </dgm:prSet>
      <dgm:spPr/>
    </dgm:pt>
    <dgm:pt modelId="{6F72A0C9-4D8F-4AD7-B8A1-6534477C666A}" type="pres">
      <dgm:prSet presAssocID="{ED3C8B54-937D-48F2-ABA8-0AA1A45D0EC1}" presName="parentText" presStyleLbl="node1" presStyleIdx="0" presStyleCnt="3">
        <dgm:presLayoutVars>
          <dgm:chMax val="0"/>
          <dgm:bulletEnabled val="1"/>
        </dgm:presLayoutVars>
      </dgm:prSet>
      <dgm:spPr/>
    </dgm:pt>
    <dgm:pt modelId="{4D8F8593-A671-4890-90EC-C65CF131D471}" type="pres">
      <dgm:prSet presAssocID="{0CE9BA98-5BE2-465D-A02E-7E9227A472D4}" presName="spacer" presStyleCnt="0"/>
      <dgm:spPr/>
    </dgm:pt>
    <dgm:pt modelId="{C8931957-74D6-4439-B235-9EC2537BF0D4}" type="pres">
      <dgm:prSet presAssocID="{133F7129-CD2F-4E51-997C-990B5BB29876}" presName="parentText" presStyleLbl="node1" presStyleIdx="1" presStyleCnt="3">
        <dgm:presLayoutVars>
          <dgm:chMax val="0"/>
          <dgm:bulletEnabled val="1"/>
        </dgm:presLayoutVars>
      </dgm:prSet>
      <dgm:spPr/>
    </dgm:pt>
    <dgm:pt modelId="{3EA9B521-086E-4276-B81E-57DB138BF951}" type="pres">
      <dgm:prSet presAssocID="{B385A805-892A-401D-AA94-D1729459503A}" presName="spacer" presStyleCnt="0"/>
      <dgm:spPr/>
    </dgm:pt>
    <dgm:pt modelId="{FBE67AD9-4487-4D72-A00B-33C0D367E46D}" type="pres">
      <dgm:prSet presAssocID="{D50C40FF-07BA-4372-9D6A-87D52DCFA3FF}" presName="parentText" presStyleLbl="node1" presStyleIdx="2" presStyleCnt="3">
        <dgm:presLayoutVars>
          <dgm:chMax val="0"/>
          <dgm:bulletEnabled val="1"/>
        </dgm:presLayoutVars>
      </dgm:prSet>
      <dgm:spPr/>
    </dgm:pt>
  </dgm:ptLst>
  <dgm:cxnLst>
    <dgm:cxn modelId="{A0CEBE0C-5CB9-4A1E-B03A-57FB0DBA6205}" type="presOf" srcId="{133F7129-CD2F-4E51-997C-990B5BB29876}" destId="{C8931957-74D6-4439-B235-9EC2537BF0D4}" srcOrd="0" destOrd="0" presId="urn:microsoft.com/office/officeart/2005/8/layout/vList2"/>
    <dgm:cxn modelId="{3AC2BC18-2439-40CC-8BD5-990ED3720252}" type="presOf" srcId="{6949DFCF-D0D5-4953-B77B-F4AAC8CA2AA3}" destId="{137DE62B-A6B0-45D2-9E29-06CA27A7863D}" srcOrd="0" destOrd="0" presId="urn:microsoft.com/office/officeart/2005/8/layout/vList2"/>
    <dgm:cxn modelId="{4427031F-0B93-4803-B42E-76B7E5E19B77}" srcId="{6949DFCF-D0D5-4953-B77B-F4AAC8CA2AA3}" destId="{ED3C8B54-937D-48F2-ABA8-0AA1A45D0EC1}" srcOrd="0" destOrd="0" parTransId="{D9C1F5E3-F7A6-415D-AF8F-535632328D61}" sibTransId="{0CE9BA98-5BE2-465D-A02E-7E9227A472D4}"/>
    <dgm:cxn modelId="{70566274-C244-4C68-BF5A-FD85EF38479F}" type="presOf" srcId="{D50C40FF-07BA-4372-9D6A-87D52DCFA3FF}" destId="{FBE67AD9-4487-4D72-A00B-33C0D367E46D}" srcOrd="0" destOrd="0" presId="urn:microsoft.com/office/officeart/2005/8/layout/vList2"/>
    <dgm:cxn modelId="{9819A894-AD58-4771-8452-66015938E50F}" srcId="{6949DFCF-D0D5-4953-B77B-F4AAC8CA2AA3}" destId="{133F7129-CD2F-4E51-997C-990B5BB29876}" srcOrd="1" destOrd="0" parTransId="{85A497FC-5C22-4228-AE4E-E1B90C81D305}" sibTransId="{B385A805-892A-401D-AA94-D1729459503A}"/>
    <dgm:cxn modelId="{9648ACAD-08BD-468B-82C2-8D62EB9E2C2C}" type="presOf" srcId="{ED3C8B54-937D-48F2-ABA8-0AA1A45D0EC1}" destId="{6F72A0C9-4D8F-4AD7-B8A1-6534477C666A}" srcOrd="0" destOrd="0" presId="urn:microsoft.com/office/officeart/2005/8/layout/vList2"/>
    <dgm:cxn modelId="{532064C8-081F-47CA-8AF9-A58D240CC170}" srcId="{6949DFCF-D0D5-4953-B77B-F4AAC8CA2AA3}" destId="{D50C40FF-07BA-4372-9D6A-87D52DCFA3FF}" srcOrd="2" destOrd="0" parTransId="{5F8203AF-8EE0-4742-B3D8-22EB7D79809C}" sibTransId="{7C1C8032-B66E-4380-9866-33BDFA66B247}"/>
    <dgm:cxn modelId="{1C4612DF-91A7-4B08-956E-EE8124C016FE}" type="presParOf" srcId="{137DE62B-A6B0-45D2-9E29-06CA27A7863D}" destId="{6F72A0C9-4D8F-4AD7-B8A1-6534477C666A}" srcOrd="0" destOrd="0" presId="urn:microsoft.com/office/officeart/2005/8/layout/vList2"/>
    <dgm:cxn modelId="{F45B9FA6-47A9-45A7-8E67-3CD1849A40CA}" type="presParOf" srcId="{137DE62B-A6B0-45D2-9E29-06CA27A7863D}" destId="{4D8F8593-A671-4890-90EC-C65CF131D471}" srcOrd="1" destOrd="0" presId="urn:microsoft.com/office/officeart/2005/8/layout/vList2"/>
    <dgm:cxn modelId="{57FEF3B9-6BC4-4C88-9948-4ECA588AA457}" type="presParOf" srcId="{137DE62B-A6B0-45D2-9E29-06CA27A7863D}" destId="{C8931957-74D6-4439-B235-9EC2537BF0D4}" srcOrd="2" destOrd="0" presId="urn:microsoft.com/office/officeart/2005/8/layout/vList2"/>
    <dgm:cxn modelId="{6364750C-E73C-4C62-83BC-024BD4AFDB10}" type="presParOf" srcId="{137DE62B-A6B0-45D2-9E29-06CA27A7863D}" destId="{3EA9B521-086E-4276-B81E-57DB138BF951}" srcOrd="3" destOrd="0" presId="urn:microsoft.com/office/officeart/2005/8/layout/vList2"/>
    <dgm:cxn modelId="{A4A87892-03FD-4D21-AB6A-6847A5CD0776}" type="presParOf" srcId="{137DE62B-A6B0-45D2-9E29-06CA27A7863D}" destId="{FBE67AD9-4487-4D72-A00B-33C0D367E46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5950A6-E84D-42F6-88F4-EB0AFC95E6D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B3D6CC6-8879-472A-BABC-BA22172BCEA5}">
      <dgm:prSet/>
      <dgm:spPr/>
      <dgm:t>
        <a:bodyPr/>
        <a:lstStyle/>
        <a:p>
          <a:pPr>
            <a:lnSpc>
              <a:spcPct val="100000"/>
            </a:lnSpc>
            <a:defRPr cap="all"/>
          </a:pPr>
          <a:r>
            <a:rPr lang="en-CA"/>
            <a:t>Groups Impact Groups</a:t>
          </a:r>
          <a:endParaRPr lang="en-US"/>
        </a:p>
      </dgm:t>
    </dgm:pt>
    <dgm:pt modelId="{9FED6BFB-ABAA-4628-A174-3B9B74BEBDBF}" type="parTrans" cxnId="{C0BC0B69-FA6E-4C92-B12B-C0638B2714EF}">
      <dgm:prSet/>
      <dgm:spPr/>
      <dgm:t>
        <a:bodyPr/>
        <a:lstStyle/>
        <a:p>
          <a:endParaRPr lang="en-US"/>
        </a:p>
      </dgm:t>
    </dgm:pt>
    <dgm:pt modelId="{7424DBC6-4B6A-4C5C-8988-92A173818AAE}" type="sibTrans" cxnId="{C0BC0B69-FA6E-4C92-B12B-C0638B2714EF}">
      <dgm:prSet/>
      <dgm:spPr/>
      <dgm:t>
        <a:bodyPr/>
        <a:lstStyle/>
        <a:p>
          <a:endParaRPr lang="en-US"/>
        </a:p>
      </dgm:t>
    </dgm:pt>
    <dgm:pt modelId="{A0C7637B-303C-4A86-BBD7-2ED397A3D003}">
      <dgm:prSet/>
      <dgm:spPr/>
      <dgm:t>
        <a:bodyPr/>
        <a:lstStyle/>
        <a:p>
          <a:pPr>
            <a:lnSpc>
              <a:spcPct val="100000"/>
            </a:lnSpc>
            <a:defRPr cap="all"/>
          </a:pPr>
          <a:r>
            <a:rPr lang="en-CA"/>
            <a:t>Area of Research - Intergroup Conflict</a:t>
          </a:r>
          <a:endParaRPr lang="en-US"/>
        </a:p>
      </dgm:t>
    </dgm:pt>
    <dgm:pt modelId="{3EDA83F4-40C6-4CD6-A32A-41705DFE7AA0}" type="parTrans" cxnId="{9382BC18-C723-4E7D-BFDD-0D103E401F0B}">
      <dgm:prSet/>
      <dgm:spPr/>
      <dgm:t>
        <a:bodyPr/>
        <a:lstStyle/>
        <a:p>
          <a:endParaRPr lang="en-US"/>
        </a:p>
      </dgm:t>
    </dgm:pt>
    <dgm:pt modelId="{593702FD-F820-49A4-8E67-28818FABCA87}" type="sibTrans" cxnId="{9382BC18-C723-4E7D-BFDD-0D103E401F0B}">
      <dgm:prSet/>
      <dgm:spPr/>
      <dgm:t>
        <a:bodyPr/>
        <a:lstStyle/>
        <a:p>
          <a:endParaRPr lang="en-US"/>
        </a:p>
      </dgm:t>
    </dgm:pt>
    <dgm:pt modelId="{4792D96E-6964-4704-A330-7D0FDACEF98D}" type="pres">
      <dgm:prSet presAssocID="{285950A6-E84D-42F6-88F4-EB0AFC95E6D7}" presName="root" presStyleCnt="0">
        <dgm:presLayoutVars>
          <dgm:dir/>
          <dgm:resizeHandles val="exact"/>
        </dgm:presLayoutVars>
      </dgm:prSet>
      <dgm:spPr/>
    </dgm:pt>
    <dgm:pt modelId="{EFF7916C-6BD9-4DFF-BDC2-E3C921F7E0BB}" type="pres">
      <dgm:prSet presAssocID="{4B3D6CC6-8879-472A-BABC-BA22172BCEA5}" presName="compNode" presStyleCnt="0"/>
      <dgm:spPr/>
    </dgm:pt>
    <dgm:pt modelId="{F58B5FDF-A1FC-4DB5-A5CD-1E0A9E754AB7}" type="pres">
      <dgm:prSet presAssocID="{4B3D6CC6-8879-472A-BABC-BA22172BCEA5}" presName="iconBgRect" presStyleLbl="bgShp" presStyleIdx="0" presStyleCnt="2"/>
      <dgm:spPr/>
    </dgm:pt>
    <dgm:pt modelId="{963FFB2F-1E2C-48F8-B2A0-055927E1310E}" type="pres">
      <dgm:prSet presAssocID="{4B3D6CC6-8879-472A-BABC-BA22172BCEA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D8136A6A-3D9E-45FE-B191-380A1B646866}" type="pres">
      <dgm:prSet presAssocID="{4B3D6CC6-8879-472A-BABC-BA22172BCEA5}" presName="spaceRect" presStyleCnt="0"/>
      <dgm:spPr/>
    </dgm:pt>
    <dgm:pt modelId="{2CA2D746-F238-4A8E-8E6F-5DB4DAB132B0}" type="pres">
      <dgm:prSet presAssocID="{4B3D6CC6-8879-472A-BABC-BA22172BCEA5}" presName="textRect" presStyleLbl="revTx" presStyleIdx="0" presStyleCnt="2">
        <dgm:presLayoutVars>
          <dgm:chMax val="1"/>
          <dgm:chPref val="1"/>
        </dgm:presLayoutVars>
      </dgm:prSet>
      <dgm:spPr/>
    </dgm:pt>
    <dgm:pt modelId="{2861176F-04DB-4BFD-8255-9F3EEE3820B1}" type="pres">
      <dgm:prSet presAssocID="{7424DBC6-4B6A-4C5C-8988-92A173818AAE}" presName="sibTrans" presStyleCnt="0"/>
      <dgm:spPr/>
    </dgm:pt>
    <dgm:pt modelId="{EBC33AE5-CD16-41CB-A58F-59F4E96113A4}" type="pres">
      <dgm:prSet presAssocID="{A0C7637B-303C-4A86-BBD7-2ED397A3D003}" presName="compNode" presStyleCnt="0"/>
      <dgm:spPr/>
    </dgm:pt>
    <dgm:pt modelId="{89589694-8F17-457B-957E-54E4BBE818EA}" type="pres">
      <dgm:prSet presAssocID="{A0C7637B-303C-4A86-BBD7-2ED397A3D003}" presName="iconBgRect" presStyleLbl="bgShp" presStyleIdx="1" presStyleCnt="2"/>
      <dgm:spPr/>
    </dgm:pt>
    <dgm:pt modelId="{600B9DB6-36BC-4DAC-B8FA-0EE786699465}" type="pres">
      <dgm:prSet presAssocID="{A0C7637B-303C-4A86-BBD7-2ED397A3D00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m"/>
        </a:ext>
      </dgm:extLst>
    </dgm:pt>
    <dgm:pt modelId="{94E08F79-CC1B-48F9-94B3-EDEEBAE31C2C}" type="pres">
      <dgm:prSet presAssocID="{A0C7637B-303C-4A86-BBD7-2ED397A3D003}" presName="spaceRect" presStyleCnt="0"/>
      <dgm:spPr/>
    </dgm:pt>
    <dgm:pt modelId="{A0273B7F-9C08-49A4-A029-AB416CAAA693}" type="pres">
      <dgm:prSet presAssocID="{A0C7637B-303C-4A86-BBD7-2ED397A3D003}" presName="textRect" presStyleLbl="revTx" presStyleIdx="1" presStyleCnt="2">
        <dgm:presLayoutVars>
          <dgm:chMax val="1"/>
          <dgm:chPref val="1"/>
        </dgm:presLayoutVars>
      </dgm:prSet>
      <dgm:spPr/>
    </dgm:pt>
  </dgm:ptLst>
  <dgm:cxnLst>
    <dgm:cxn modelId="{A7967B07-9316-4482-AEE8-08A506AC479F}" type="presOf" srcId="{A0C7637B-303C-4A86-BBD7-2ED397A3D003}" destId="{A0273B7F-9C08-49A4-A029-AB416CAAA693}" srcOrd="0" destOrd="0" presId="urn:microsoft.com/office/officeart/2018/5/layout/IconCircleLabelList"/>
    <dgm:cxn modelId="{9382BC18-C723-4E7D-BFDD-0D103E401F0B}" srcId="{285950A6-E84D-42F6-88F4-EB0AFC95E6D7}" destId="{A0C7637B-303C-4A86-BBD7-2ED397A3D003}" srcOrd="1" destOrd="0" parTransId="{3EDA83F4-40C6-4CD6-A32A-41705DFE7AA0}" sibTransId="{593702FD-F820-49A4-8E67-28818FABCA87}"/>
    <dgm:cxn modelId="{C0BC0B69-FA6E-4C92-B12B-C0638B2714EF}" srcId="{285950A6-E84D-42F6-88F4-EB0AFC95E6D7}" destId="{4B3D6CC6-8879-472A-BABC-BA22172BCEA5}" srcOrd="0" destOrd="0" parTransId="{9FED6BFB-ABAA-4628-A174-3B9B74BEBDBF}" sibTransId="{7424DBC6-4B6A-4C5C-8988-92A173818AAE}"/>
    <dgm:cxn modelId="{583D136D-CEFE-4240-AF82-2D7B1574C3A7}" type="presOf" srcId="{4B3D6CC6-8879-472A-BABC-BA22172BCEA5}" destId="{2CA2D746-F238-4A8E-8E6F-5DB4DAB132B0}" srcOrd="0" destOrd="0" presId="urn:microsoft.com/office/officeart/2018/5/layout/IconCircleLabelList"/>
    <dgm:cxn modelId="{F3DE65A9-FE25-497C-AF89-4C96882BAAB7}" type="presOf" srcId="{285950A6-E84D-42F6-88F4-EB0AFC95E6D7}" destId="{4792D96E-6964-4704-A330-7D0FDACEF98D}" srcOrd="0" destOrd="0" presId="urn:microsoft.com/office/officeart/2018/5/layout/IconCircleLabelList"/>
    <dgm:cxn modelId="{FC27C65F-0D39-4C8D-B21E-EB6BCAB58133}" type="presParOf" srcId="{4792D96E-6964-4704-A330-7D0FDACEF98D}" destId="{EFF7916C-6BD9-4DFF-BDC2-E3C921F7E0BB}" srcOrd="0" destOrd="0" presId="urn:microsoft.com/office/officeart/2018/5/layout/IconCircleLabelList"/>
    <dgm:cxn modelId="{D98AE1D4-315D-4F44-91DF-FD01258DDF9B}" type="presParOf" srcId="{EFF7916C-6BD9-4DFF-BDC2-E3C921F7E0BB}" destId="{F58B5FDF-A1FC-4DB5-A5CD-1E0A9E754AB7}" srcOrd="0" destOrd="0" presId="urn:microsoft.com/office/officeart/2018/5/layout/IconCircleLabelList"/>
    <dgm:cxn modelId="{176EEE77-DEF0-46DD-B2A2-9BEE7FE12FFE}" type="presParOf" srcId="{EFF7916C-6BD9-4DFF-BDC2-E3C921F7E0BB}" destId="{963FFB2F-1E2C-48F8-B2A0-055927E1310E}" srcOrd="1" destOrd="0" presId="urn:microsoft.com/office/officeart/2018/5/layout/IconCircleLabelList"/>
    <dgm:cxn modelId="{1C42FCB2-5DD8-47F4-84AA-28346B1B0542}" type="presParOf" srcId="{EFF7916C-6BD9-4DFF-BDC2-E3C921F7E0BB}" destId="{D8136A6A-3D9E-45FE-B191-380A1B646866}" srcOrd="2" destOrd="0" presId="urn:microsoft.com/office/officeart/2018/5/layout/IconCircleLabelList"/>
    <dgm:cxn modelId="{5A1A390B-08A4-4C2A-9C41-1DA0F475D398}" type="presParOf" srcId="{EFF7916C-6BD9-4DFF-BDC2-E3C921F7E0BB}" destId="{2CA2D746-F238-4A8E-8E6F-5DB4DAB132B0}" srcOrd="3" destOrd="0" presId="urn:microsoft.com/office/officeart/2018/5/layout/IconCircleLabelList"/>
    <dgm:cxn modelId="{D8BB412B-7653-491B-AB39-4DA80DCAA80C}" type="presParOf" srcId="{4792D96E-6964-4704-A330-7D0FDACEF98D}" destId="{2861176F-04DB-4BFD-8255-9F3EEE3820B1}" srcOrd="1" destOrd="0" presId="urn:microsoft.com/office/officeart/2018/5/layout/IconCircleLabelList"/>
    <dgm:cxn modelId="{15EFDC35-8C16-4CF7-93F8-207090FA6459}" type="presParOf" srcId="{4792D96E-6964-4704-A330-7D0FDACEF98D}" destId="{EBC33AE5-CD16-41CB-A58F-59F4E96113A4}" srcOrd="2" destOrd="0" presId="urn:microsoft.com/office/officeart/2018/5/layout/IconCircleLabelList"/>
    <dgm:cxn modelId="{B0E7F012-02DA-4D87-B182-03DEBF75B723}" type="presParOf" srcId="{EBC33AE5-CD16-41CB-A58F-59F4E96113A4}" destId="{89589694-8F17-457B-957E-54E4BBE818EA}" srcOrd="0" destOrd="0" presId="urn:microsoft.com/office/officeart/2018/5/layout/IconCircleLabelList"/>
    <dgm:cxn modelId="{76F9C239-6AE1-40F7-865E-469A8827AF32}" type="presParOf" srcId="{EBC33AE5-CD16-41CB-A58F-59F4E96113A4}" destId="{600B9DB6-36BC-4DAC-B8FA-0EE786699465}" srcOrd="1" destOrd="0" presId="urn:microsoft.com/office/officeart/2018/5/layout/IconCircleLabelList"/>
    <dgm:cxn modelId="{B457E8E2-2C5D-4573-8A7C-80E1C88B7C56}" type="presParOf" srcId="{EBC33AE5-CD16-41CB-A58F-59F4E96113A4}" destId="{94E08F79-CC1B-48F9-94B3-EDEEBAE31C2C}" srcOrd="2" destOrd="0" presId="urn:microsoft.com/office/officeart/2018/5/layout/IconCircleLabelList"/>
    <dgm:cxn modelId="{E88AC80B-2F73-40BC-9569-A79EF5307B62}" type="presParOf" srcId="{EBC33AE5-CD16-41CB-A58F-59F4E96113A4}" destId="{A0273B7F-9C08-49A4-A029-AB416CAAA69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685B09-9454-447B-B8BB-A0C1AB3DA0A1}" type="doc">
      <dgm:prSet loTypeId="urn:microsoft.com/office/officeart/2005/8/layout/cycle6" loCatId="cycle" qsTypeId="urn:microsoft.com/office/officeart/2005/8/quickstyle/simple1" qsCatId="simple" csTypeId="urn:microsoft.com/office/officeart/2005/8/colors/accent0_3" csCatId="mainScheme" phldr="1"/>
      <dgm:spPr/>
      <dgm:t>
        <a:bodyPr/>
        <a:lstStyle/>
        <a:p>
          <a:endParaRPr lang="en-US"/>
        </a:p>
      </dgm:t>
    </dgm:pt>
    <dgm:pt modelId="{5DE76578-B152-42EF-BB9D-F360DC5F0BF7}">
      <dgm:prSet phldrT="[Text]"/>
      <dgm:spPr/>
      <dgm:t>
        <a:bodyPr/>
        <a:lstStyle/>
        <a:p>
          <a:r>
            <a:rPr lang="en-US" dirty="0"/>
            <a:t>Individual</a:t>
          </a:r>
        </a:p>
      </dgm:t>
    </dgm:pt>
    <dgm:pt modelId="{0A13864E-3FFB-42D3-8C98-6635CE46C7A5}" type="parTrans" cxnId="{A56B771A-FF23-4011-B553-FEACC3256BF7}">
      <dgm:prSet/>
      <dgm:spPr/>
      <dgm:t>
        <a:bodyPr/>
        <a:lstStyle/>
        <a:p>
          <a:endParaRPr lang="en-US"/>
        </a:p>
      </dgm:t>
    </dgm:pt>
    <dgm:pt modelId="{52995F52-ACB8-4039-BB4D-49C5710A9094}" type="sibTrans" cxnId="{A56B771A-FF23-4011-B553-FEACC3256BF7}">
      <dgm:prSet/>
      <dgm:spPr/>
      <dgm:t>
        <a:bodyPr/>
        <a:lstStyle/>
        <a:p>
          <a:endParaRPr lang="en-US"/>
        </a:p>
      </dgm:t>
    </dgm:pt>
    <dgm:pt modelId="{4267D292-3083-4D78-B88F-0AE68E4300F7}">
      <dgm:prSet phldrT="[Text]"/>
      <dgm:spPr/>
      <dgm:t>
        <a:bodyPr/>
        <a:lstStyle/>
        <a:p>
          <a:r>
            <a:rPr lang="en-US" dirty="0"/>
            <a:t>Society</a:t>
          </a:r>
        </a:p>
      </dgm:t>
    </dgm:pt>
    <dgm:pt modelId="{9592FEAC-CFB6-4837-8B58-1D757D2F2067}" type="parTrans" cxnId="{AFC44662-DF7B-46DA-8FF7-52757ACA87FF}">
      <dgm:prSet/>
      <dgm:spPr/>
      <dgm:t>
        <a:bodyPr/>
        <a:lstStyle/>
        <a:p>
          <a:endParaRPr lang="en-US"/>
        </a:p>
      </dgm:t>
    </dgm:pt>
    <dgm:pt modelId="{588AD417-B92B-44AA-8F9E-B1EFB8CC3F9A}" type="sibTrans" cxnId="{AFC44662-DF7B-46DA-8FF7-52757ACA87FF}">
      <dgm:prSet/>
      <dgm:spPr/>
      <dgm:t>
        <a:bodyPr/>
        <a:lstStyle/>
        <a:p>
          <a:endParaRPr lang="en-US"/>
        </a:p>
      </dgm:t>
    </dgm:pt>
    <dgm:pt modelId="{24AA00A3-503A-406D-8CCD-226144C8F545}" type="pres">
      <dgm:prSet presAssocID="{F3685B09-9454-447B-B8BB-A0C1AB3DA0A1}" presName="cycle" presStyleCnt="0">
        <dgm:presLayoutVars>
          <dgm:dir/>
          <dgm:resizeHandles val="exact"/>
        </dgm:presLayoutVars>
      </dgm:prSet>
      <dgm:spPr/>
    </dgm:pt>
    <dgm:pt modelId="{C77FFF6D-5E15-4106-84C3-C2A0217646AF}" type="pres">
      <dgm:prSet presAssocID="{5DE76578-B152-42EF-BB9D-F360DC5F0BF7}" presName="node" presStyleLbl="node1" presStyleIdx="0" presStyleCnt="2">
        <dgm:presLayoutVars>
          <dgm:bulletEnabled val="1"/>
        </dgm:presLayoutVars>
      </dgm:prSet>
      <dgm:spPr/>
    </dgm:pt>
    <dgm:pt modelId="{AAAA645E-B0F4-47CE-B358-7C4EB10C28A6}" type="pres">
      <dgm:prSet presAssocID="{5DE76578-B152-42EF-BB9D-F360DC5F0BF7}" presName="spNode" presStyleCnt="0"/>
      <dgm:spPr/>
    </dgm:pt>
    <dgm:pt modelId="{622FB293-6D0C-4A71-8A66-764B7C576383}" type="pres">
      <dgm:prSet presAssocID="{52995F52-ACB8-4039-BB4D-49C5710A9094}" presName="sibTrans" presStyleLbl="sibTrans1D1" presStyleIdx="0" presStyleCnt="2"/>
      <dgm:spPr/>
    </dgm:pt>
    <dgm:pt modelId="{63BE8B86-1AD9-456F-99DC-574B6FE32DC0}" type="pres">
      <dgm:prSet presAssocID="{4267D292-3083-4D78-B88F-0AE68E4300F7}" presName="node" presStyleLbl="node1" presStyleIdx="1" presStyleCnt="2">
        <dgm:presLayoutVars>
          <dgm:bulletEnabled val="1"/>
        </dgm:presLayoutVars>
      </dgm:prSet>
      <dgm:spPr/>
    </dgm:pt>
    <dgm:pt modelId="{91B7FA79-C05E-4F5C-AC0D-93DC0F8DA006}" type="pres">
      <dgm:prSet presAssocID="{4267D292-3083-4D78-B88F-0AE68E4300F7}" presName="spNode" presStyleCnt="0"/>
      <dgm:spPr/>
    </dgm:pt>
    <dgm:pt modelId="{CC37EAA9-D813-49E2-9DB9-3CB8AE7FF807}" type="pres">
      <dgm:prSet presAssocID="{588AD417-B92B-44AA-8F9E-B1EFB8CC3F9A}" presName="sibTrans" presStyleLbl="sibTrans1D1" presStyleIdx="1" presStyleCnt="2"/>
      <dgm:spPr/>
    </dgm:pt>
  </dgm:ptLst>
  <dgm:cxnLst>
    <dgm:cxn modelId="{A56B771A-FF23-4011-B553-FEACC3256BF7}" srcId="{F3685B09-9454-447B-B8BB-A0C1AB3DA0A1}" destId="{5DE76578-B152-42EF-BB9D-F360DC5F0BF7}" srcOrd="0" destOrd="0" parTransId="{0A13864E-3FFB-42D3-8C98-6635CE46C7A5}" sibTransId="{52995F52-ACB8-4039-BB4D-49C5710A9094}"/>
    <dgm:cxn modelId="{AFC44662-DF7B-46DA-8FF7-52757ACA87FF}" srcId="{F3685B09-9454-447B-B8BB-A0C1AB3DA0A1}" destId="{4267D292-3083-4D78-B88F-0AE68E4300F7}" srcOrd="1" destOrd="0" parTransId="{9592FEAC-CFB6-4837-8B58-1D757D2F2067}" sibTransId="{588AD417-B92B-44AA-8F9E-B1EFB8CC3F9A}"/>
    <dgm:cxn modelId="{F91C406A-EE74-421D-BFE6-8CE991CCCF54}" type="presOf" srcId="{588AD417-B92B-44AA-8F9E-B1EFB8CC3F9A}" destId="{CC37EAA9-D813-49E2-9DB9-3CB8AE7FF807}" srcOrd="0" destOrd="0" presId="urn:microsoft.com/office/officeart/2005/8/layout/cycle6"/>
    <dgm:cxn modelId="{25613090-4312-4C98-9E6E-45A589431AF4}" type="presOf" srcId="{4267D292-3083-4D78-B88F-0AE68E4300F7}" destId="{63BE8B86-1AD9-456F-99DC-574B6FE32DC0}" srcOrd="0" destOrd="0" presId="urn:microsoft.com/office/officeart/2005/8/layout/cycle6"/>
    <dgm:cxn modelId="{B11E21BD-A339-47F0-8C28-5881B086BF5E}" type="presOf" srcId="{F3685B09-9454-447B-B8BB-A0C1AB3DA0A1}" destId="{24AA00A3-503A-406D-8CCD-226144C8F545}" srcOrd="0" destOrd="0" presId="urn:microsoft.com/office/officeart/2005/8/layout/cycle6"/>
    <dgm:cxn modelId="{8452F5C1-D508-4E40-A4D5-AE3F2812780D}" type="presOf" srcId="{52995F52-ACB8-4039-BB4D-49C5710A9094}" destId="{622FB293-6D0C-4A71-8A66-764B7C576383}" srcOrd="0" destOrd="0" presId="urn:microsoft.com/office/officeart/2005/8/layout/cycle6"/>
    <dgm:cxn modelId="{CFC334DE-54ED-4C82-ADCE-C585FACB44F1}" type="presOf" srcId="{5DE76578-B152-42EF-BB9D-F360DC5F0BF7}" destId="{C77FFF6D-5E15-4106-84C3-C2A0217646AF}" srcOrd="0" destOrd="0" presId="urn:microsoft.com/office/officeart/2005/8/layout/cycle6"/>
    <dgm:cxn modelId="{4E95F779-AC3F-4ECA-88E4-8ABCA0B801FA}" type="presParOf" srcId="{24AA00A3-503A-406D-8CCD-226144C8F545}" destId="{C77FFF6D-5E15-4106-84C3-C2A0217646AF}" srcOrd="0" destOrd="0" presId="urn:microsoft.com/office/officeart/2005/8/layout/cycle6"/>
    <dgm:cxn modelId="{2D188D73-0F7C-4F70-B2FE-2CF8DC0140F9}" type="presParOf" srcId="{24AA00A3-503A-406D-8CCD-226144C8F545}" destId="{AAAA645E-B0F4-47CE-B358-7C4EB10C28A6}" srcOrd="1" destOrd="0" presId="urn:microsoft.com/office/officeart/2005/8/layout/cycle6"/>
    <dgm:cxn modelId="{4C21F1AE-46FE-4E73-A8DB-90634931880F}" type="presParOf" srcId="{24AA00A3-503A-406D-8CCD-226144C8F545}" destId="{622FB293-6D0C-4A71-8A66-764B7C576383}" srcOrd="2" destOrd="0" presId="urn:microsoft.com/office/officeart/2005/8/layout/cycle6"/>
    <dgm:cxn modelId="{D5024754-6656-46A0-A8D8-35286F540663}" type="presParOf" srcId="{24AA00A3-503A-406D-8CCD-226144C8F545}" destId="{63BE8B86-1AD9-456F-99DC-574B6FE32DC0}" srcOrd="3" destOrd="0" presId="urn:microsoft.com/office/officeart/2005/8/layout/cycle6"/>
    <dgm:cxn modelId="{8B3C139C-CB72-4F08-AE0F-7C9AB3F88611}" type="presParOf" srcId="{24AA00A3-503A-406D-8CCD-226144C8F545}" destId="{91B7FA79-C05E-4F5C-AC0D-93DC0F8DA006}" srcOrd="4" destOrd="0" presId="urn:microsoft.com/office/officeart/2005/8/layout/cycle6"/>
    <dgm:cxn modelId="{76212AC8-AEE9-496A-88B4-674338AC3166}" type="presParOf" srcId="{24AA00A3-503A-406D-8CCD-226144C8F545}" destId="{CC37EAA9-D813-49E2-9DB9-3CB8AE7FF807}"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9EBE54-AE04-49A1-8A72-0603D3F3FD0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1802AF85-1CC6-439B-9807-321F548AF925}">
      <dgm:prSet/>
      <dgm:spPr/>
      <dgm:t>
        <a:bodyPr/>
        <a:lstStyle/>
        <a:p>
          <a:r>
            <a:rPr lang="en-CA"/>
            <a:t>Symbolic Interactionism</a:t>
          </a:r>
          <a:endParaRPr lang="en-US"/>
        </a:p>
      </dgm:t>
    </dgm:pt>
    <dgm:pt modelId="{8F5FFDD4-2A6E-417E-AFD1-33FF5E7CCCC7}" type="parTrans" cxnId="{C9D797E8-CA0B-4AB9-AA61-AE7C6B327A6F}">
      <dgm:prSet/>
      <dgm:spPr/>
      <dgm:t>
        <a:bodyPr/>
        <a:lstStyle/>
        <a:p>
          <a:endParaRPr lang="en-US"/>
        </a:p>
      </dgm:t>
    </dgm:pt>
    <dgm:pt modelId="{35CF78B4-EBAA-4F78-9DDA-95F9226D00AF}" type="sibTrans" cxnId="{C9D797E8-CA0B-4AB9-AA61-AE7C6B327A6F}">
      <dgm:prSet/>
      <dgm:spPr/>
      <dgm:t>
        <a:bodyPr/>
        <a:lstStyle/>
        <a:p>
          <a:endParaRPr lang="en-US"/>
        </a:p>
      </dgm:t>
    </dgm:pt>
    <dgm:pt modelId="{D2074D27-2690-4ABD-A9BC-F83DB8055E28}">
      <dgm:prSet/>
      <dgm:spPr/>
      <dgm:t>
        <a:bodyPr/>
        <a:lstStyle/>
        <a:p>
          <a:r>
            <a:rPr lang="en-CA"/>
            <a:t>Group Processes</a:t>
          </a:r>
          <a:endParaRPr lang="en-US"/>
        </a:p>
      </dgm:t>
    </dgm:pt>
    <dgm:pt modelId="{6A08A2FF-AB4F-4FFB-A9B8-E2D66F5B3C97}" type="parTrans" cxnId="{21BF59A0-EA48-4C36-AC0F-90B15AEF015B}">
      <dgm:prSet/>
      <dgm:spPr/>
      <dgm:t>
        <a:bodyPr/>
        <a:lstStyle/>
        <a:p>
          <a:endParaRPr lang="en-US"/>
        </a:p>
      </dgm:t>
    </dgm:pt>
    <dgm:pt modelId="{9FE15B82-D28F-43C0-9D4B-C1C0AE63CF06}" type="sibTrans" cxnId="{21BF59A0-EA48-4C36-AC0F-90B15AEF015B}">
      <dgm:prSet/>
      <dgm:spPr/>
      <dgm:t>
        <a:bodyPr/>
        <a:lstStyle/>
        <a:p>
          <a:endParaRPr lang="en-US"/>
        </a:p>
      </dgm:t>
    </dgm:pt>
    <dgm:pt modelId="{61C021F6-9E6A-4062-89BE-BFEB26A33057}">
      <dgm:prSet/>
      <dgm:spPr/>
      <dgm:t>
        <a:bodyPr/>
        <a:lstStyle/>
        <a:p>
          <a:r>
            <a:rPr lang="en-CA"/>
            <a:t>Social Structure and Personality</a:t>
          </a:r>
          <a:endParaRPr lang="en-US"/>
        </a:p>
      </dgm:t>
    </dgm:pt>
    <dgm:pt modelId="{19AC93C4-F1C9-42D0-86BE-72B640EA759D}" type="parTrans" cxnId="{26A7E6D2-1B45-47BC-BE83-0918559604EA}">
      <dgm:prSet/>
      <dgm:spPr/>
      <dgm:t>
        <a:bodyPr/>
        <a:lstStyle/>
        <a:p>
          <a:endParaRPr lang="en-US"/>
        </a:p>
      </dgm:t>
    </dgm:pt>
    <dgm:pt modelId="{FAB27EA8-E39B-4B34-A604-DC9F4DAD19CB}" type="sibTrans" cxnId="{26A7E6D2-1B45-47BC-BE83-0918559604EA}">
      <dgm:prSet/>
      <dgm:spPr/>
      <dgm:t>
        <a:bodyPr/>
        <a:lstStyle/>
        <a:p>
          <a:endParaRPr lang="en-US"/>
        </a:p>
      </dgm:t>
    </dgm:pt>
    <dgm:pt modelId="{82DC215D-EB75-4B54-94B2-D1400C7A6F7E}">
      <dgm:prSet/>
      <dgm:spPr/>
      <dgm:t>
        <a:bodyPr/>
        <a:lstStyle/>
        <a:p>
          <a:r>
            <a:rPr lang="en-CA"/>
            <a:t>Cognitive Perspectives</a:t>
          </a:r>
          <a:endParaRPr lang="en-US"/>
        </a:p>
      </dgm:t>
    </dgm:pt>
    <dgm:pt modelId="{78676D52-C84B-4404-86EB-06D014F0FC65}" type="parTrans" cxnId="{8816F838-1F1F-4A32-895C-28C39E5CD7EF}">
      <dgm:prSet/>
      <dgm:spPr/>
      <dgm:t>
        <a:bodyPr/>
        <a:lstStyle/>
        <a:p>
          <a:endParaRPr lang="en-US"/>
        </a:p>
      </dgm:t>
    </dgm:pt>
    <dgm:pt modelId="{2E433047-1289-470E-85A1-03AB8CB4EDA7}" type="sibTrans" cxnId="{8816F838-1F1F-4A32-895C-28C39E5CD7EF}">
      <dgm:prSet/>
      <dgm:spPr/>
      <dgm:t>
        <a:bodyPr/>
        <a:lstStyle/>
        <a:p>
          <a:endParaRPr lang="en-US"/>
        </a:p>
      </dgm:t>
    </dgm:pt>
    <dgm:pt modelId="{504A6159-D9AA-4A23-B72C-111AB9E4EF55}">
      <dgm:prSet/>
      <dgm:spPr/>
      <dgm:t>
        <a:bodyPr/>
        <a:lstStyle/>
        <a:p>
          <a:r>
            <a:rPr lang="en-CA"/>
            <a:t>Evolutionary Theory</a:t>
          </a:r>
          <a:endParaRPr lang="en-US"/>
        </a:p>
      </dgm:t>
    </dgm:pt>
    <dgm:pt modelId="{0561E12C-A42E-4571-B7CE-3ADA6C6F1887}" type="parTrans" cxnId="{16F226D7-F9C7-432C-B5DC-FA8467966823}">
      <dgm:prSet/>
      <dgm:spPr/>
      <dgm:t>
        <a:bodyPr/>
        <a:lstStyle/>
        <a:p>
          <a:endParaRPr lang="en-US"/>
        </a:p>
      </dgm:t>
    </dgm:pt>
    <dgm:pt modelId="{361E5C4C-D609-4A92-A163-91572AC73E7F}" type="sibTrans" cxnId="{16F226D7-F9C7-432C-B5DC-FA8467966823}">
      <dgm:prSet/>
      <dgm:spPr/>
      <dgm:t>
        <a:bodyPr/>
        <a:lstStyle/>
        <a:p>
          <a:endParaRPr lang="en-US"/>
        </a:p>
      </dgm:t>
    </dgm:pt>
    <dgm:pt modelId="{33DD12B3-6465-42B8-9EB9-8D2AF72ADB31}" type="pres">
      <dgm:prSet presAssocID="{9F9EBE54-AE04-49A1-8A72-0603D3F3FD07}" presName="diagram" presStyleCnt="0">
        <dgm:presLayoutVars>
          <dgm:dir/>
          <dgm:resizeHandles val="exact"/>
        </dgm:presLayoutVars>
      </dgm:prSet>
      <dgm:spPr/>
    </dgm:pt>
    <dgm:pt modelId="{8E85CF5F-D5F2-41FD-9125-202E6CF98254}" type="pres">
      <dgm:prSet presAssocID="{1802AF85-1CC6-439B-9807-321F548AF925}" presName="node" presStyleLbl="node1" presStyleIdx="0" presStyleCnt="5">
        <dgm:presLayoutVars>
          <dgm:bulletEnabled val="1"/>
        </dgm:presLayoutVars>
      </dgm:prSet>
      <dgm:spPr/>
    </dgm:pt>
    <dgm:pt modelId="{D6F3E721-43B0-407C-B49E-40D8280E805D}" type="pres">
      <dgm:prSet presAssocID="{35CF78B4-EBAA-4F78-9DDA-95F9226D00AF}" presName="sibTrans" presStyleCnt="0"/>
      <dgm:spPr/>
    </dgm:pt>
    <dgm:pt modelId="{1F017B60-34CE-43FD-8E4D-1868C662B5F4}" type="pres">
      <dgm:prSet presAssocID="{D2074D27-2690-4ABD-A9BC-F83DB8055E28}" presName="node" presStyleLbl="node1" presStyleIdx="1" presStyleCnt="5">
        <dgm:presLayoutVars>
          <dgm:bulletEnabled val="1"/>
        </dgm:presLayoutVars>
      </dgm:prSet>
      <dgm:spPr/>
    </dgm:pt>
    <dgm:pt modelId="{98C2D2CA-8983-42FC-9057-1E99B35AC2F6}" type="pres">
      <dgm:prSet presAssocID="{9FE15B82-D28F-43C0-9D4B-C1C0AE63CF06}" presName="sibTrans" presStyleCnt="0"/>
      <dgm:spPr/>
    </dgm:pt>
    <dgm:pt modelId="{9DCDD10A-3074-42A1-8B14-FE5B43433236}" type="pres">
      <dgm:prSet presAssocID="{61C021F6-9E6A-4062-89BE-BFEB26A33057}" presName="node" presStyleLbl="node1" presStyleIdx="2" presStyleCnt="5">
        <dgm:presLayoutVars>
          <dgm:bulletEnabled val="1"/>
        </dgm:presLayoutVars>
      </dgm:prSet>
      <dgm:spPr/>
    </dgm:pt>
    <dgm:pt modelId="{7F704315-456F-4625-B234-8C56432E8B02}" type="pres">
      <dgm:prSet presAssocID="{FAB27EA8-E39B-4B34-A604-DC9F4DAD19CB}" presName="sibTrans" presStyleCnt="0"/>
      <dgm:spPr/>
    </dgm:pt>
    <dgm:pt modelId="{AAC02E7D-2706-4A1A-A401-18FB4AF92AC6}" type="pres">
      <dgm:prSet presAssocID="{82DC215D-EB75-4B54-94B2-D1400C7A6F7E}" presName="node" presStyleLbl="node1" presStyleIdx="3" presStyleCnt="5">
        <dgm:presLayoutVars>
          <dgm:bulletEnabled val="1"/>
        </dgm:presLayoutVars>
      </dgm:prSet>
      <dgm:spPr/>
    </dgm:pt>
    <dgm:pt modelId="{7AE0E928-EEA0-4A29-8A5D-F4E874653613}" type="pres">
      <dgm:prSet presAssocID="{2E433047-1289-470E-85A1-03AB8CB4EDA7}" presName="sibTrans" presStyleCnt="0"/>
      <dgm:spPr/>
    </dgm:pt>
    <dgm:pt modelId="{F8ED6448-5FB6-48EE-9679-CC1640498C8B}" type="pres">
      <dgm:prSet presAssocID="{504A6159-D9AA-4A23-B72C-111AB9E4EF55}" presName="node" presStyleLbl="node1" presStyleIdx="4" presStyleCnt="5">
        <dgm:presLayoutVars>
          <dgm:bulletEnabled val="1"/>
        </dgm:presLayoutVars>
      </dgm:prSet>
      <dgm:spPr/>
    </dgm:pt>
  </dgm:ptLst>
  <dgm:cxnLst>
    <dgm:cxn modelId="{3C756D1C-DB30-4EAE-A31F-F696DEA83A77}" type="presOf" srcId="{1802AF85-1CC6-439B-9807-321F548AF925}" destId="{8E85CF5F-D5F2-41FD-9125-202E6CF98254}" srcOrd="0" destOrd="0" presId="urn:microsoft.com/office/officeart/2005/8/layout/default"/>
    <dgm:cxn modelId="{F1299525-79BD-45DC-80DC-2BBE1C13A895}" type="presOf" srcId="{9F9EBE54-AE04-49A1-8A72-0603D3F3FD07}" destId="{33DD12B3-6465-42B8-9EB9-8D2AF72ADB31}" srcOrd="0" destOrd="0" presId="urn:microsoft.com/office/officeart/2005/8/layout/default"/>
    <dgm:cxn modelId="{8816F838-1F1F-4A32-895C-28C39E5CD7EF}" srcId="{9F9EBE54-AE04-49A1-8A72-0603D3F3FD07}" destId="{82DC215D-EB75-4B54-94B2-D1400C7A6F7E}" srcOrd="3" destOrd="0" parTransId="{78676D52-C84B-4404-86EB-06D014F0FC65}" sibTransId="{2E433047-1289-470E-85A1-03AB8CB4EDA7}"/>
    <dgm:cxn modelId="{320A2E73-3142-4441-B162-A7E3A4C7444E}" type="presOf" srcId="{504A6159-D9AA-4A23-B72C-111AB9E4EF55}" destId="{F8ED6448-5FB6-48EE-9679-CC1640498C8B}" srcOrd="0" destOrd="0" presId="urn:microsoft.com/office/officeart/2005/8/layout/default"/>
    <dgm:cxn modelId="{3D50DF75-FF75-484E-91A4-4EF1230A77AB}" type="presOf" srcId="{61C021F6-9E6A-4062-89BE-BFEB26A33057}" destId="{9DCDD10A-3074-42A1-8B14-FE5B43433236}" srcOrd="0" destOrd="0" presId="urn:microsoft.com/office/officeart/2005/8/layout/default"/>
    <dgm:cxn modelId="{21BF59A0-EA48-4C36-AC0F-90B15AEF015B}" srcId="{9F9EBE54-AE04-49A1-8A72-0603D3F3FD07}" destId="{D2074D27-2690-4ABD-A9BC-F83DB8055E28}" srcOrd="1" destOrd="0" parTransId="{6A08A2FF-AB4F-4FFB-A9B8-E2D66F5B3C97}" sibTransId="{9FE15B82-D28F-43C0-9D4B-C1C0AE63CF06}"/>
    <dgm:cxn modelId="{26A7E6D2-1B45-47BC-BE83-0918559604EA}" srcId="{9F9EBE54-AE04-49A1-8A72-0603D3F3FD07}" destId="{61C021F6-9E6A-4062-89BE-BFEB26A33057}" srcOrd="2" destOrd="0" parTransId="{19AC93C4-F1C9-42D0-86BE-72B640EA759D}" sibTransId="{FAB27EA8-E39B-4B34-A604-DC9F4DAD19CB}"/>
    <dgm:cxn modelId="{16F226D7-F9C7-432C-B5DC-FA8467966823}" srcId="{9F9EBE54-AE04-49A1-8A72-0603D3F3FD07}" destId="{504A6159-D9AA-4A23-B72C-111AB9E4EF55}" srcOrd="4" destOrd="0" parTransId="{0561E12C-A42E-4571-B7CE-3ADA6C6F1887}" sibTransId="{361E5C4C-D609-4A92-A163-91572AC73E7F}"/>
    <dgm:cxn modelId="{D47C87DB-7161-4F3B-90F6-638A1C784CBC}" type="presOf" srcId="{D2074D27-2690-4ABD-A9BC-F83DB8055E28}" destId="{1F017B60-34CE-43FD-8E4D-1868C662B5F4}" srcOrd="0" destOrd="0" presId="urn:microsoft.com/office/officeart/2005/8/layout/default"/>
    <dgm:cxn modelId="{C9D797E8-CA0B-4AB9-AA61-AE7C6B327A6F}" srcId="{9F9EBE54-AE04-49A1-8A72-0603D3F3FD07}" destId="{1802AF85-1CC6-439B-9807-321F548AF925}" srcOrd="0" destOrd="0" parTransId="{8F5FFDD4-2A6E-417E-AFD1-33FF5E7CCCC7}" sibTransId="{35CF78B4-EBAA-4F78-9DDA-95F9226D00AF}"/>
    <dgm:cxn modelId="{968812F5-AE57-4070-AB4D-C25FA1737A42}" type="presOf" srcId="{82DC215D-EB75-4B54-94B2-D1400C7A6F7E}" destId="{AAC02E7D-2706-4A1A-A401-18FB4AF92AC6}" srcOrd="0" destOrd="0" presId="urn:microsoft.com/office/officeart/2005/8/layout/default"/>
    <dgm:cxn modelId="{49BC669A-A0CB-46BD-B4AA-0A335328B8E8}" type="presParOf" srcId="{33DD12B3-6465-42B8-9EB9-8D2AF72ADB31}" destId="{8E85CF5F-D5F2-41FD-9125-202E6CF98254}" srcOrd="0" destOrd="0" presId="urn:microsoft.com/office/officeart/2005/8/layout/default"/>
    <dgm:cxn modelId="{0E5B828B-674B-4441-A145-F6C0EEF4B018}" type="presParOf" srcId="{33DD12B3-6465-42B8-9EB9-8D2AF72ADB31}" destId="{D6F3E721-43B0-407C-B49E-40D8280E805D}" srcOrd="1" destOrd="0" presId="urn:microsoft.com/office/officeart/2005/8/layout/default"/>
    <dgm:cxn modelId="{03835D85-B309-43E2-9B46-61A3F2AF74D0}" type="presParOf" srcId="{33DD12B3-6465-42B8-9EB9-8D2AF72ADB31}" destId="{1F017B60-34CE-43FD-8E4D-1868C662B5F4}" srcOrd="2" destOrd="0" presId="urn:microsoft.com/office/officeart/2005/8/layout/default"/>
    <dgm:cxn modelId="{017A43B6-E77C-45C6-AA32-CA6A81E8A60C}" type="presParOf" srcId="{33DD12B3-6465-42B8-9EB9-8D2AF72ADB31}" destId="{98C2D2CA-8983-42FC-9057-1E99B35AC2F6}" srcOrd="3" destOrd="0" presId="urn:microsoft.com/office/officeart/2005/8/layout/default"/>
    <dgm:cxn modelId="{1029E7ED-9C30-41B0-BDD6-A716FD9D3CBC}" type="presParOf" srcId="{33DD12B3-6465-42B8-9EB9-8D2AF72ADB31}" destId="{9DCDD10A-3074-42A1-8B14-FE5B43433236}" srcOrd="4" destOrd="0" presId="urn:microsoft.com/office/officeart/2005/8/layout/default"/>
    <dgm:cxn modelId="{DB0AD6F4-26A1-4C7C-9637-BCD4F3483EF0}" type="presParOf" srcId="{33DD12B3-6465-42B8-9EB9-8D2AF72ADB31}" destId="{7F704315-456F-4625-B234-8C56432E8B02}" srcOrd="5" destOrd="0" presId="urn:microsoft.com/office/officeart/2005/8/layout/default"/>
    <dgm:cxn modelId="{3679A27F-4168-4B4F-AB8A-E54F695A77DB}" type="presParOf" srcId="{33DD12B3-6465-42B8-9EB9-8D2AF72ADB31}" destId="{AAC02E7D-2706-4A1A-A401-18FB4AF92AC6}" srcOrd="6" destOrd="0" presId="urn:microsoft.com/office/officeart/2005/8/layout/default"/>
    <dgm:cxn modelId="{4F70F0DE-9682-44F0-91F5-49D4692D8701}" type="presParOf" srcId="{33DD12B3-6465-42B8-9EB9-8D2AF72ADB31}" destId="{7AE0E928-EEA0-4A29-8A5D-F4E874653613}" srcOrd="7" destOrd="0" presId="urn:microsoft.com/office/officeart/2005/8/layout/default"/>
    <dgm:cxn modelId="{4925C278-41E4-422E-A389-01EDB2B9983C}" type="presParOf" srcId="{33DD12B3-6465-42B8-9EB9-8D2AF72ADB31}" destId="{F8ED6448-5FB6-48EE-9679-CC1640498C8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55F20A-A13C-4CEB-83AF-5215C992173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30C70AC-7B61-4806-8DD2-31970777FC68}">
      <dgm:prSet/>
      <dgm:spPr/>
      <dgm:t>
        <a:bodyPr/>
        <a:lstStyle/>
        <a:p>
          <a:r>
            <a:rPr lang="en-CA"/>
            <a:t>Developed by Charles Horton Cooley and George Herbert Mead</a:t>
          </a:r>
          <a:endParaRPr lang="en-US"/>
        </a:p>
      </dgm:t>
    </dgm:pt>
    <dgm:pt modelId="{8222269F-756C-40F4-B1E6-D326D5CF674D}" type="parTrans" cxnId="{6114628A-387E-4425-B7A8-80E861A5C3C8}">
      <dgm:prSet/>
      <dgm:spPr/>
      <dgm:t>
        <a:bodyPr/>
        <a:lstStyle/>
        <a:p>
          <a:endParaRPr lang="en-US"/>
        </a:p>
      </dgm:t>
    </dgm:pt>
    <dgm:pt modelId="{20B9A170-17B2-4820-966F-00E38B447099}" type="sibTrans" cxnId="{6114628A-387E-4425-B7A8-80E861A5C3C8}">
      <dgm:prSet/>
      <dgm:spPr/>
      <dgm:t>
        <a:bodyPr/>
        <a:lstStyle/>
        <a:p>
          <a:endParaRPr lang="en-US"/>
        </a:p>
      </dgm:t>
    </dgm:pt>
    <dgm:pt modelId="{20AA190F-7F72-4760-8198-231AC7C7BCD5}">
      <dgm:prSet/>
      <dgm:spPr/>
      <dgm:t>
        <a:bodyPr/>
        <a:lstStyle/>
        <a:p>
          <a:r>
            <a:rPr lang="en-CA"/>
            <a:t>“Symbolic Interactionism” was Coined by Herbert Blumer</a:t>
          </a:r>
          <a:endParaRPr lang="en-US"/>
        </a:p>
      </dgm:t>
    </dgm:pt>
    <dgm:pt modelId="{D7AAF25B-ADFA-4927-89AE-8FEE35EB6E6D}" type="parTrans" cxnId="{62506358-7B8E-42DB-98D5-064E09FD91C8}">
      <dgm:prSet/>
      <dgm:spPr/>
      <dgm:t>
        <a:bodyPr/>
        <a:lstStyle/>
        <a:p>
          <a:endParaRPr lang="en-US"/>
        </a:p>
      </dgm:t>
    </dgm:pt>
    <dgm:pt modelId="{42EF7F0D-7421-4307-8921-CCADB5F5B00B}" type="sibTrans" cxnId="{62506358-7B8E-42DB-98D5-064E09FD91C8}">
      <dgm:prSet/>
      <dgm:spPr/>
      <dgm:t>
        <a:bodyPr/>
        <a:lstStyle/>
        <a:p>
          <a:endParaRPr lang="en-US"/>
        </a:p>
      </dgm:t>
    </dgm:pt>
    <dgm:pt modelId="{C2F7B73D-3934-410D-8E1D-F7F7095B6C1D}">
      <dgm:prSet/>
      <dgm:spPr/>
      <dgm:t>
        <a:bodyPr/>
        <a:lstStyle/>
        <a:p>
          <a:r>
            <a:rPr lang="en-CA"/>
            <a:t>SI theorists understand the world as the product of the everyday interactions of people</a:t>
          </a:r>
          <a:endParaRPr lang="en-US"/>
        </a:p>
      </dgm:t>
    </dgm:pt>
    <dgm:pt modelId="{728A9064-59D1-45D6-94F8-DC630EAAD8BB}" type="parTrans" cxnId="{874538E5-A62A-4F22-90CA-2A0BA59C54AB}">
      <dgm:prSet/>
      <dgm:spPr/>
      <dgm:t>
        <a:bodyPr/>
        <a:lstStyle/>
        <a:p>
          <a:endParaRPr lang="en-US"/>
        </a:p>
      </dgm:t>
    </dgm:pt>
    <dgm:pt modelId="{CF8BAF0E-82D9-4D15-BB7B-0B5016786422}" type="sibTrans" cxnId="{874538E5-A62A-4F22-90CA-2A0BA59C54AB}">
      <dgm:prSet/>
      <dgm:spPr/>
      <dgm:t>
        <a:bodyPr/>
        <a:lstStyle/>
        <a:p>
          <a:endParaRPr lang="en-US"/>
        </a:p>
      </dgm:t>
    </dgm:pt>
    <dgm:pt modelId="{D1F1DC59-EF67-42FA-B827-660C31BE5600}" type="pres">
      <dgm:prSet presAssocID="{E955F20A-A13C-4CEB-83AF-5215C992173E}" presName="linear" presStyleCnt="0">
        <dgm:presLayoutVars>
          <dgm:animLvl val="lvl"/>
          <dgm:resizeHandles val="exact"/>
        </dgm:presLayoutVars>
      </dgm:prSet>
      <dgm:spPr/>
    </dgm:pt>
    <dgm:pt modelId="{D18B7EF9-69BC-46C2-A693-AEEAADF4C6C7}" type="pres">
      <dgm:prSet presAssocID="{C30C70AC-7B61-4806-8DD2-31970777FC68}" presName="parentText" presStyleLbl="node1" presStyleIdx="0" presStyleCnt="3">
        <dgm:presLayoutVars>
          <dgm:chMax val="0"/>
          <dgm:bulletEnabled val="1"/>
        </dgm:presLayoutVars>
      </dgm:prSet>
      <dgm:spPr/>
    </dgm:pt>
    <dgm:pt modelId="{B43EF81D-5CCC-4D8E-9820-632D0054EB20}" type="pres">
      <dgm:prSet presAssocID="{20B9A170-17B2-4820-966F-00E38B447099}" presName="spacer" presStyleCnt="0"/>
      <dgm:spPr/>
    </dgm:pt>
    <dgm:pt modelId="{5EC66C46-9603-4DAC-B11B-3B03A49F57C8}" type="pres">
      <dgm:prSet presAssocID="{20AA190F-7F72-4760-8198-231AC7C7BCD5}" presName="parentText" presStyleLbl="node1" presStyleIdx="1" presStyleCnt="3">
        <dgm:presLayoutVars>
          <dgm:chMax val="0"/>
          <dgm:bulletEnabled val="1"/>
        </dgm:presLayoutVars>
      </dgm:prSet>
      <dgm:spPr/>
    </dgm:pt>
    <dgm:pt modelId="{A8693604-42C1-456A-A45C-287D280AEEA3}" type="pres">
      <dgm:prSet presAssocID="{42EF7F0D-7421-4307-8921-CCADB5F5B00B}" presName="spacer" presStyleCnt="0"/>
      <dgm:spPr/>
    </dgm:pt>
    <dgm:pt modelId="{D6DABD9D-A099-4120-85CB-3BBBC473DA36}" type="pres">
      <dgm:prSet presAssocID="{C2F7B73D-3934-410D-8E1D-F7F7095B6C1D}" presName="parentText" presStyleLbl="node1" presStyleIdx="2" presStyleCnt="3">
        <dgm:presLayoutVars>
          <dgm:chMax val="0"/>
          <dgm:bulletEnabled val="1"/>
        </dgm:presLayoutVars>
      </dgm:prSet>
      <dgm:spPr/>
    </dgm:pt>
  </dgm:ptLst>
  <dgm:cxnLst>
    <dgm:cxn modelId="{82DBE433-2E0F-4867-8C38-A00B20538458}" type="presOf" srcId="{E955F20A-A13C-4CEB-83AF-5215C992173E}" destId="{D1F1DC59-EF67-42FA-B827-660C31BE5600}" srcOrd="0" destOrd="0" presId="urn:microsoft.com/office/officeart/2005/8/layout/vList2"/>
    <dgm:cxn modelId="{4B960C6F-1F66-42E9-90B0-4F2E8C8E27AF}" type="presOf" srcId="{C30C70AC-7B61-4806-8DD2-31970777FC68}" destId="{D18B7EF9-69BC-46C2-A693-AEEAADF4C6C7}" srcOrd="0" destOrd="0" presId="urn:microsoft.com/office/officeart/2005/8/layout/vList2"/>
    <dgm:cxn modelId="{4DE2F673-F1B4-4314-A963-D2F855F63529}" type="presOf" srcId="{20AA190F-7F72-4760-8198-231AC7C7BCD5}" destId="{5EC66C46-9603-4DAC-B11B-3B03A49F57C8}" srcOrd="0" destOrd="0" presId="urn:microsoft.com/office/officeart/2005/8/layout/vList2"/>
    <dgm:cxn modelId="{62506358-7B8E-42DB-98D5-064E09FD91C8}" srcId="{E955F20A-A13C-4CEB-83AF-5215C992173E}" destId="{20AA190F-7F72-4760-8198-231AC7C7BCD5}" srcOrd="1" destOrd="0" parTransId="{D7AAF25B-ADFA-4927-89AE-8FEE35EB6E6D}" sibTransId="{42EF7F0D-7421-4307-8921-CCADB5F5B00B}"/>
    <dgm:cxn modelId="{6114628A-387E-4425-B7A8-80E861A5C3C8}" srcId="{E955F20A-A13C-4CEB-83AF-5215C992173E}" destId="{C30C70AC-7B61-4806-8DD2-31970777FC68}" srcOrd="0" destOrd="0" parTransId="{8222269F-756C-40F4-B1E6-D326D5CF674D}" sibTransId="{20B9A170-17B2-4820-966F-00E38B447099}"/>
    <dgm:cxn modelId="{CA0094D2-B8E1-41E3-9BC1-6211FDCF827E}" type="presOf" srcId="{C2F7B73D-3934-410D-8E1D-F7F7095B6C1D}" destId="{D6DABD9D-A099-4120-85CB-3BBBC473DA36}" srcOrd="0" destOrd="0" presId="urn:microsoft.com/office/officeart/2005/8/layout/vList2"/>
    <dgm:cxn modelId="{874538E5-A62A-4F22-90CA-2A0BA59C54AB}" srcId="{E955F20A-A13C-4CEB-83AF-5215C992173E}" destId="{C2F7B73D-3934-410D-8E1D-F7F7095B6C1D}" srcOrd="2" destOrd="0" parTransId="{728A9064-59D1-45D6-94F8-DC630EAAD8BB}" sibTransId="{CF8BAF0E-82D9-4D15-BB7B-0B5016786422}"/>
    <dgm:cxn modelId="{AF547C02-5FA6-4A0A-B042-306D5646DC40}" type="presParOf" srcId="{D1F1DC59-EF67-42FA-B827-660C31BE5600}" destId="{D18B7EF9-69BC-46C2-A693-AEEAADF4C6C7}" srcOrd="0" destOrd="0" presId="urn:microsoft.com/office/officeart/2005/8/layout/vList2"/>
    <dgm:cxn modelId="{F31FE515-E66F-48D3-A48A-7CA157094CC1}" type="presParOf" srcId="{D1F1DC59-EF67-42FA-B827-660C31BE5600}" destId="{B43EF81D-5CCC-4D8E-9820-632D0054EB20}" srcOrd="1" destOrd="0" presId="urn:microsoft.com/office/officeart/2005/8/layout/vList2"/>
    <dgm:cxn modelId="{B1B98AC8-F10B-467D-804A-16FA962FEC34}" type="presParOf" srcId="{D1F1DC59-EF67-42FA-B827-660C31BE5600}" destId="{5EC66C46-9603-4DAC-B11B-3B03A49F57C8}" srcOrd="2" destOrd="0" presId="urn:microsoft.com/office/officeart/2005/8/layout/vList2"/>
    <dgm:cxn modelId="{169FE0D3-A207-4412-84A2-437F3D538B03}" type="presParOf" srcId="{D1F1DC59-EF67-42FA-B827-660C31BE5600}" destId="{A8693604-42C1-456A-A45C-287D280AEEA3}" srcOrd="3" destOrd="0" presId="urn:microsoft.com/office/officeart/2005/8/layout/vList2"/>
    <dgm:cxn modelId="{18BA08BF-5DF8-46FB-84A3-FBDA73F55459}" type="presParOf" srcId="{D1F1DC59-EF67-42FA-B827-660C31BE5600}" destId="{D6DABD9D-A099-4120-85CB-3BBBC473DA3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C214F-1E67-426F-918C-BD85DE7EE462}">
      <dsp:nvSpPr>
        <dsp:cNvPr id="0" name=""/>
        <dsp:cNvSpPr/>
      </dsp:nvSpPr>
      <dsp:spPr>
        <a:xfrm>
          <a:off x="0" y="20380"/>
          <a:ext cx="5914209" cy="1230693"/>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CA" sz="3300" kern="1200"/>
            <a:t>Definition</a:t>
          </a:r>
          <a:endParaRPr lang="en-US" sz="3300" kern="1200"/>
        </a:p>
      </dsp:txBody>
      <dsp:txXfrm>
        <a:off x="60077" y="80457"/>
        <a:ext cx="5794055" cy="1110539"/>
      </dsp:txXfrm>
    </dsp:sp>
    <dsp:sp modelId="{55649A90-3FEE-42E7-A7A2-E6B786767B16}">
      <dsp:nvSpPr>
        <dsp:cNvPr id="0" name=""/>
        <dsp:cNvSpPr/>
      </dsp:nvSpPr>
      <dsp:spPr>
        <a:xfrm>
          <a:off x="0" y="1346114"/>
          <a:ext cx="5914209" cy="1230693"/>
        </a:xfrm>
        <a:prstGeom prst="roundRect">
          <a:avLst/>
        </a:prstGeom>
        <a:blipFill>
          <a:blip xmlns:r="http://schemas.openxmlformats.org/officeDocument/2006/relationships" r:embed="rId1">
            <a:duotone>
              <a:schemeClr val="accent2">
                <a:hueOff val="750137"/>
                <a:satOff val="-13193"/>
                <a:lumOff val="523"/>
                <a:alphaOff val="0"/>
                <a:shade val="74000"/>
                <a:satMod val="130000"/>
                <a:lumMod val="90000"/>
              </a:schemeClr>
              <a:schemeClr val="accent2">
                <a:hueOff val="750137"/>
                <a:satOff val="-13193"/>
                <a:lumOff val="523"/>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CA" sz="3300" kern="1200"/>
            <a:t>Core Themes and Core Concerns of Social Psychology</a:t>
          </a:r>
          <a:endParaRPr lang="en-US" sz="3300" kern="1200"/>
        </a:p>
      </dsp:txBody>
      <dsp:txXfrm>
        <a:off x="60077" y="1406191"/>
        <a:ext cx="5794055" cy="1110539"/>
      </dsp:txXfrm>
    </dsp:sp>
    <dsp:sp modelId="{C2FC5834-64C8-4B7F-A76F-35407DB0A4DB}">
      <dsp:nvSpPr>
        <dsp:cNvPr id="0" name=""/>
        <dsp:cNvSpPr/>
      </dsp:nvSpPr>
      <dsp:spPr>
        <a:xfrm>
          <a:off x="0" y="2671848"/>
          <a:ext cx="5914209" cy="1230693"/>
        </a:xfrm>
        <a:prstGeom prst="roundRect">
          <a:avLst/>
        </a:prstGeom>
        <a:blipFill>
          <a:blip xmlns:r="http://schemas.openxmlformats.org/officeDocument/2006/relationships" r:embed="rId1">
            <a:duotone>
              <a:schemeClr val="accent2">
                <a:hueOff val="1500273"/>
                <a:satOff val="-26385"/>
                <a:lumOff val="1046"/>
                <a:alphaOff val="0"/>
                <a:shade val="74000"/>
                <a:satMod val="130000"/>
                <a:lumMod val="90000"/>
              </a:schemeClr>
              <a:schemeClr val="accent2">
                <a:hueOff val="1500273"/>
                <a:satOff val="-26385"/>
                <a:lumOff val="1046"/>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CA" sz="3300" kern="1200"/>
            <a:t>Key Theoretical Perspectives</a:t>
          </a:r>
          <a:endParaRPr lang="en-US" sz="3300" kern="1200"/>
        </a:p>
      </dsp:txBody>
      <dsp:txXfrm>
        <a:off x="60077" y="2731925"/>
        <a:ext cx="5794055" cy="1110539"/>
      </dsp:txXfrm>
    </dsp:sp>
    <dsp:sp modelId="{38BE0A33-FBE7-4064-94E3-9FB4FCE8F25D}">
      <dsp:nvSpPr>
        <dsp:cNvPr id="0" name=""/>
        <dsp:cNvSpPr/>
      </dsp:nvSpPr>
      <dsp:spPr>
        <a:xfrm>
          <a:off x="0" y="3997582"/>
          <a:ext cx="5914209" cy="1230693"/>
        </a:xfrm>
        <a:prstGeom prst="roundRect">
          <a:avLst/>
        </a:prstGeom>
        <a:blipFill>
          <a:blip xmlns:r="http://schemas.openxmlformats.org/officeDocument/2006/relationships" r:embed="rId1">
            <a:duotone>
              <a:schemeClr val="accent2">
                <a:hueOff val="2250410"/>
                <a:satOff val="-39578"/>
                <a:lumOff val="1569"/>
                <a:alphaOff val="0"/>
                <a:shade val="74000"/>
                <a:satMod val="130000"/>
                <a:lumMod val="90000"/>
              </a:schemeClr>
              <a:schemeClr val="accent2">
                <a:hueOff val="2250410"/>
                <a:satOff val="-39578"/>
                <a:lumOff val="1569"/>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CA" sz="3300" kern="1200"/>
            <a:t>How Social Psychologists DO Social Psychology</a:t>
          </a:r>
          <a:endParaRPr lang="en-US" sz="3300" kern="1200"/>
        </a:p>
      </dsp:txBody>
      <dsp:txXfrm>
        <a:off x="60077" y="4057659"/>
        <a:ext cx="5794055" cy="11105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48A8D-B3AC-434D-8403-D1EE4962E225}">
      <dsp:nvSpPr>
        <dsp:cNvPr id="0" name=""/>
        <dsp:cNvSpPr/>
      </dsp:nvSpPr>
      <dsp:spPr>
        <a:xfrm>
          <a:off x="0" y="0"/>
          <a:ext cx="8161017" cy="895702"/>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a:t>People Act Towards Things Based on the Meaning Those Things Have for Them</a:t>
          </a:r>
          <a:endParaRPr lang="en-US" sz="2500" kern="1200"/>
        </a:p>
      </dsp:txBody>
      <dsp:txXfrm>
        <a:off x="26234" y="26234"/>
        <a:ext cx="7194485" cy="843234"/>
      </dsp:txXfrm>
    </dsp:sp>
    <dsp:sp modelId="{77783E0D-05CE-4DCF-9690-394045AB02A1}">
      <dsp:nvSpPr>
        <dsp:cNvPr id="0" name=""/>
        <dsp:cNvSpPr/>
      </dsp:nvSpPr>
      <dsp:spPr>
        <a:xfrm>
          <a:off x="720089" y="1044986"/>
          <a:ext cx="8161017" cy="89570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a:t>These Meanings are Derived Through Social Interaction and are NOT Inherent</a:t>
          </a:r>
          <a:endParaRPr lang="en-US" sz="2500" kern="1200"/>
        </a:p>
      </dsp:txBody>
      <dsp:txXfrm>
        <a:off x="746323" y="1071220"/>
        <a:ext cx="6806253" cy="843234"/>
      </dsp:txXfrm>
    </dsp:sp>
    <dsp:sp modelId="{E1882E14-25BF-4C3F-86A9-81CB1F898316}">
      <dsp:nvSpPr>
        <dsp:cNvPr id="0" name=""/>
        <dsp:cNvSpPr/>
      </dsp:nvSpPr>
      <dsp:spPr>
        <a:xfrm>
          <a:off x="1440179" y="2089972"/>
          <a:ext cx="8161017" cy="895702"/>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a:t>Meanings can be Modified and Changed Through Social Interaction</a:t>
          </a:r>
          <a:endParaRPr lang="en-US" sz="2500" kern="1200"/>
        </a:p>
      </dsp:txBody>
      <dsp:txXfrm>
        <a:off x="1466413" y="2116206"/>
        <a:ext cx="6806253" cy="843234"/>
      </dsp:txXfrm>
    </dsp:sp>
    <dsp:sp modelId="{95619661-5BEF-40D7-9E15-4D20184D420A}">
      <dsp:nvSpPr>
        <dsp:cNvPr id="0" name=""/>
        <dsp:cNvSpPr/>
      </dsp:nvSpPr>
      <dsp:spPr>
        <a:xfrm>
          <a:off x="7578810" y="679241"/>
          <a:ext cx="582206" cy="582206"/>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709806" y="679241"/>
        <a:ext cx="320214" cy="438110"/>
      </dsp:txXfrm>
    </dsp:sp>
    <dsp:sp modelId="{9C346C03-E02D-47A5-A26B-3BDE56A5B08D}">
      <dsp:nvSpPr>
        <dsp:cNvPr id="0" name=""/>
        <dsp:cNvSpPr/>
      </dsp:nvSpPr>
      <dsp:spPr>
        <a:xfrm>
          <a:off x="8298900" y="1718255"/>
          <a:ext cx="582206" cy="582206"/>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429896" y="1718255"/>
        <a:ext cx="320214" cy="4381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378EF-956A-472C-A5D1-4E7D87BEE605}">
      <dsp:nvSpPr>
        <dsp:cNvPr id="0" name=""/>
        <dsp:cNvSpPr/>
      </dsp:nvSpPr>
      <dsp:spPr>
        <a:xfrm>
          <a:off x="0" y="75213"/>
          <a:ext cx="5914209" cy="138528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CA" sz="3700" kern="1200"/>
            <a:t>The ‘Group’ as a Social Psychological Entity</a:t>
          </a:r>
          <a:endParaRPr lang="en-US" sz="3700" kern="1200"/>
        </a:p>
      </dsp:txBody>
      <dsp:txXfrm>
        <a:off x="67624" y="142837"/>
        <a:ext cx="5778961" cy="1250032"/>
      </dsp:txXfrm>
    </dsp:sp>
    <dsp:sp modelId="{91ADC216-8916-4519-AFE8-BCA8F3221419}">
      <dsp:nvSpPr>
        <dsp:cNvPr id="0" name=""/>
        <dsp:cNvSpPr/>
      </dsp:nvSpPr>
      <dsp:spPr>
        <a:xfrm>
          <a:off x="0" y="1567053"/>
          <a:ext cx="5914209" cy="1385280"/>
        </a:xfrm>
        <a:prstGeom prst="roundRect">
          <a:avLst/>
        </a:prstGeom>
        <a:blipFill>
          <a:blip xmlns:r="http://schemas.openxmlformats.org/officeDocument/2006/relationships" r:embed="rId1">
            <a:duotone>
              <a:schemeClr val="accent2">
                <a:hueOff val="2250410"/>
                <a:satOff val="-39578"/>
                <a:lumOff val="1569"/>
                <a:alphaOff val="0"/>
                <a:shade val="74000"/>
                <a:satMod val="130000"/>
                <a:lumMod val="90000"/>
              </a:schemeClr>
              <a:schemeClr val="accent2">
                <a:hueOff val="2250410"/>
                <a:satOff val="-39578"/>
                <a:lumOff val="1569"/>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CA" sz="3700" kern="1200"/>
            <a:t>What is a Group?</a:t>
          </a:r>
          <a:endParaRPr lang="en-US" sz="3700" kern="1200"/>
        </a:p>
      </dsp:txBody>
      <dsp:txXfrm>
        <a:off x="67624" y="1634677"/>
        <a:ext cx="5778961" cy="1250032"/>
      </dsp:txXfrm>
    </dsp:sp>
    <dsp:sp modelId="{78942D5D-CF1B-4010-9B32-001052E579D5}">
      <dsp:nvSpPr>
        <dsp:cNvPr id="0" name=""/>
        <dsp:cNvSpPr/>
      </dsp:nvSpPr>
      <dsp:spPr>
        <a:xfrm>
          <a:off x="0" y="2952333"/>
          <a:ext cx="5914209" cy="2221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76"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CA" sz="2900" kern="1200"/>
            <a:t>Two or More People</a:t>
          </a:r>
          <a:endParaRPr lang="en-US" sz="2900" kern="1200"/>
        </a:p>
        <a:p>
          <a:pPr marL="285750" lvl="1" indent="-285750" algn="l" defTabSz="1289050">
            <a:lnSpc>
              <a:spcPct val="90000"/>
            </a:lnSpc>
            <a:spcBef>
              <a:spcPct val="0"/>
            </a:spcBef>
            <a:spcAft>
              <a:spcPct val="20000"/>
            </a:spcAft>
            <a:buChar char="•"/>
          </a:pPr>
          <a:r>
            <a:rPr lang="en-CA" sz="2900" kern="1200"/>
            <a:t>Become an ‘Us’</a:t>
          </a:r>
          <a:endParaRPr lang="en-US" sz="2900" kern="1200"/>
        </a:p>
        <a:p>
          <a:pPr marL="285750" lvl="1" indent="-285750" algn="l" defTabSz="1289050">
            <a:lnSpc>
              <a:spcPct val="90000"/>
            </a:lnSpc>
            <a:spcBef>
              <a:spcPct val="0"/>
            </a:spcBef>
            <a:spcAft>
              <a:spcPct val="20000"/>
            </a:spcAft>
            <a:buChar char="•"/>
          </a:pPr>
          <a:r>
            <a:rPr lang="en-CA" sz="2900" kern="1200"/>
            <a:t>Dependence on One Another</a:t>
          </a:r>
          <a:endParaRPr lang="en-US" sz="2900" kern="1200"/>
        </a:p>
        <a:p>
          <a:pPr marL="285750" lvl="1" indent="-285750" algn="l" defTabSz="1289050">
            <a:lnSpc>
              <a:spcPct val="90000"/>
            </a:lnSpc>
            <a:spcBef>
              <a:spcPct val="0"/>
            </a:spcBef>
            <a:spcAft>
              <a:spcPct val="20000"/>
            </a:spcAft>
            <a:buChar char="•"/>
          </a:pPr>
          <a:r>
            <a:rPr lang="en-CA" sz="2900" kern="1200"/>
            <a:t>Rules, Roles, Norms, Power Structures</a:t>
          </a:r>
          <a:endParaRPr lang="en-US" sz="2900" kern="1200"/>
        </a:p>
      </dsp:txBody>
      <dsp:txXfrm>
        <a:off x="0" y="2952333"/>
        <a:ext cx="5914209" cy="22211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A409F-3243-4CA5-A930-09CEE4B6BE14}">
      <dsp:nvSpPr>
        <dsp:cNvPr id="0" name=""/>
        <dsp:cNvSpPr/>
      </dsp:nvSpPr>
      <dsp:spPr>
        <a:xfrm>
          <a:off x="1875" y="293156"/>
          <a:ext cx="3998936" cy="2399361"/>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Social Structure</a:t>
          </a:r>
        </a:p>
      </dsp:txBody>
      <dsp:txXfrm>
        <a:off x="72150" y="363431"/>
        <a:ext cx="3858386" cy="2258811"/>
      </dsp:txXfrm>
    </dsp:sp>
    <dsp:sp modelId="{54E48C8A-2742-4749-B3D1-5407AAFB42F2}">
      <dsp:nvSpPr>
        <dsp:cNvPr id="0" name=""/>
        <dsp:cNvSpPr/>
      </dsp:nvSpPr>
      <dsp:spPr>
        <a:xfrm>
          <a:off x="4400704" y="996969"/>
          <a:ext cx="847774" cy="9917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endParaRPr lang="en-US" sz="4500" kern="1200"/>
        </a:p>
      </dsp:txBody>
      <dsp:txXfrm>
        <a:off x="4400704" y="1195316"/>
        <a:ext cx="593442" cy="595042"/>
      </dsp:txXfrm>
    </dsp:sp>
    <dsp:sp modelId="{053A5CE3-1B4E-4EDC-9B54-42F461673DAA}">
      <dsp:nvSpPr>
        <dsp:cNvPr id="0" name=""/>
        <dsp:cNvSpPr/>
      </dsp:nvSpPr>
      <dsp:spPr>
        <a:xfrm>
          <a:off x="5600385" y="293156"/>
          <a:ext cx="3998936" cy="2399361"/>
        </a:xfrm>
        <a:prstGeom prst="roundRect">
          <a:avLst>
            <a:gd name="adj" fmla="val 10000"/>
          </a:avLst>
        </a:prstGeom>
        <a:solidFill>
          <a:schemeClr val="accent2">
            <a:hueOff val="2250410"/>
            <a:satOff val="-39578"/>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The Individual</a:t>
          </a:r>
        </a:p>
      </dsp:txBody>
      <dsp:txXfrm>
        <a:off x="5670660" y="363431"/>
        <a:ext cx="3858386" cy="22588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28EDC-0716-4150-8634-3DB8D0A80E98}">
      <dsp:nvSpPr>
        <dsp:cNvPr id="0" name=""/>
        <dsp:cNvSpPr/>
      </dsp:nvSpPr>
      <dsp:spPr>
        <a:xfrm>
          <a:off x="10718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4B4FB3-5535-45F2-B2F5-2F42B0A0CF48}">
      <dsp:nvSpPr>
        <dsp:cNvPr id="0" name=""/>
        <dsp:cNvSpPr/>
      </dsp:nvSpPr>
      <dsp:spPr>
        <a:xfrm>
          <a:off x="107186" y="1634143"/>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CA" sz="1600" kern="1200"/>
            <a:t>Emphasis placed on mental activities as determinants of social behaviour</a:t>
          </a:r>
          <a:endParaRPr lang="en-US" sz="1600" kern="1200"/>
        </a:p>
      </dsp:txBody>
      <dsp:txXfrm>
        <a:off x="107186" y="1634143"/>
        <a:ext cx="4315781" cy="647367"/>
      </dsp:txXfrm>
    </dsp:sp>
    <dsp:sp modelId="{E74472E3-8115-4FDB-8C91-60B6B09321D6}">
      <dsp:nvSpPr>
        <dsp:cNvPr id="0" name=""/>
        <dsp:cNvSpPr/>
      </dsp:nvSpPr>
      <dsp:spPr>
        <a:xfrm>
          <a:off x="107186" y="2339008"/>
          <a:ext cx="4315781" cy="5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CA" sz="1200" kern="1200"/>
            <a:t>Problem Solving, Perception, Judgement, Memory</a:t>
          </a:r>
          <a:endParaRPr lang="en-US" sz="1200" kern="1200"/>
        </a:p>
      </dsp:txBody>
      <dsp:txXfrm>
        <a:off x="107186" y="2339008"/>
        <a:ext cx="4315781" cy="535874"/>
      </dsp:txXfrm>
    </dsp:sp>
    <dsp:sp modelId="{FC85F8A7-32C5-4172-815D-C64370CDD866}">
      <dsp:nvSpPr>
        <dsp:cNvPr id="0" name=""/>
        <dsp:cNvSpPr/>
      </dsp:nvSpPr>
      <dsp:spPr>
        <a:xfrm>
          <a:off x="517822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141201-FDCB-4CBD-9411-E5A81A6F4980}">
      <dsp:nvSpPr>
        <dsp:cNvPr id="0" name=""/>
        <dsp:cNvSpPr/>
      </dsp:nvSpPr>
      <dsp:spPr>
        <a:xfrm>
          <a:off x="5178229" y="1634143"/>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CA" sz="1600" kern="1200"/>
            <a:t>Cognitive Processes are an Intervening Factor Between External Stimuli and Behavioural Responses</a:t>
          </a:r>
          <a:endParaRPr lang="en-US" sz="1600" kern="1200"/>
        </a:p>
      </dsp:txBody>
      <dsp:txXfrm>
        <a:off x="5178229" y="1634143"/>
        <a:ext cx="4315781" cy="647367"/>
      </dsp:txXfrm>
    </dsp:sp>
    <dsp:sp modelId="{C41589BB-54DB-4BE9-A64D-8472B151CD8A}">
      <dsp:nvSpPr>
        <dsp:cNvPr id="0" name=""/>
        <dsp:cNvSpPr/>
      </dsp:nvSpPr>
      <dsp:spPr>
        <a:xfrm>
          <a:off x="5178229" y="2339008"/>
          <a:ext cx="4315781" cy="53587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F6F34-EC12-445E-BDBB-F659A597FAA5}">
      <dsp:nvSpPr>
        <dsp:cNvPr id="0" name=""/>
        <dsp:cNvSpPr/>
      </dsp:nvSpPr>
      <dsp:spPr>
        <a:xfrm>
          <a:off x="3000" y="155076"/>
          <a:ext cx="2925364" cy="6048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CA" sz="2100" kern="1200"/>
            <a:t>Cognitions</a:t>
          </a:r>
          <a:endParaRPr lang="en-US" sz="2100" kern="1200"/>
        </a:p>
      </dsp:txBody>
      <dsp:txXfrm>
        <a:off x="3000" y="155076"/>
        <a:ext cx="2925364" cy="604800"/>
      </dsp:txXfrm>
    </dsp:sp>
    <dsp:sp modelId="{689516F1-A973-4DDF-8E34-2049598EF513}">
      <dsp:nvSpPr>
        <dsp:cNvPr id="0" name=""/>
        <dsp:cNvSpPr/>
      </dsp:nvSpPr>
      <dsp:spPr>
        <a:xfrm>
          <a:off x="3000" y="759876"/>
          <a:ext cx="2925364" cy="1959930"/>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kern="1200"/>
            <a:t>‘mental processes of acquiring knowledge and understanding through thought, experience, and the senses’</a:t>
          </a:r>
          <a:endParaRPr lang="en-US" sz="2100" kern="1200"/>
        </a:p>
      </dsp:txBody>
      <dsp:txXfrm>
        <a:off x="3000" y="759876"/>
        <a:ext cx="2925364" cy="1959930"/>
      </dsp:txXfrm>
    </dsp:sp>
    <dsp:sp modelId="{2FA6BCA1-D7CD-49A7-A34C-0701D54E9EE5}">
      <dsp:nvSpPr>
        <dsp:cNvPr id="0" name=""/>
        <dsp:cNvSpPr/>
      </dsp:nvSpPr>
      <dsp:spPr>
        <a:xfrm>
          <a:off x="3337916" y="155076"/>
          <a:ext cx="2925364" cy="604800"/>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CA" sz="2100" kern="1200"/>
            <a:t>Cognitive Structure</a:t>
          </a:r>
          <a:endParaRPr lang="en-US" sz="2100" kern="1200"/>
        </a:p>
      </dsp:txBody>
      <dsp:txXfrm>
        <a:off x="3337916" y="155076"/>
        <a:ext cx="2925364" cy="604800"/>
      </dsp:txXfrm>
    </dsp:sp>
    <dsp:sp modelId="{E5F5C764-D263-4B54-BFE0-2FFDBB9C337C}">
      <dsp:nvSpPr>
        <dsp:cNvPr id="0" name=""/>
        <dsp:cNvSpPr/>
      </dsp:nvSpPr>
      <dsp:spPr>
        <a:xfrm>
          <a:off x="3337916" y="759876"/>
          <a:ext cx="2925364" cy="1959930"/>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kern="1200"/>
            <a:t>Cognitions as interrelated</a:t>
          </a:r>
          <a:endParaRPr lang="en-US" sz="2100" kern="1200"/>
        </a:p>
        <a:p>
          <a:pPr marL="228600" lvl="1" indent="-228600" algn="l" defTabSz="933450">
            <a:lnSpc>
              <a:spcPct val="90000"/>
            </a:lnSpc>
            <a:spcBef>
              <a:spcPct val="0"/>
            </a:spcBef>
            <a:spcAft>
              <a:spcPct val="15000"/>
            </a:spcAft>
            <a:buChar char="•"/>
          </a:pPr>
          <a:r>
            <a:rPr lang="en-CA" sz="2100" kern="1200"/>
            <a:t>Emphasis on how they are structured and the affect on behaviour and judgement</a:t>
          </a:r>
          <a:endParaRPr lang="en-US" sz="2100" kern="1200"/>
        </a:p>
      </dsp:txBody>
      <dsp:txXfrm>
        <a:off x="3337916" y="759876"/>
        <a:ext cx="2925364" cy="1959930"/>
      </dsp:txXfrm>
    </dsp:sp>
    <dsp:sp modelId="{9A1146AA-5D22-49D5-8D70-34B579098651}">
      <dsp:nvSpPr>
        <dsp:cNvPr id="0" name=""/>
        <dsp:cNvSpPr/>
      </dsp:nvSpPr>
      <dsp:spPr>
        <a:xfrm>
          <a:off x="6672831" y="155076"/>
          <a:ext cx="2925364" cy="604800"/>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CA" sz="2100" kern="1200"/>
            <a:t>Schemas</a:t>
          </a:r>
          <a:endParaRPr lang="en-US" sz="2100" kern="1200"/>
        </a:p>
      </dsp:txBody>
      <dsp:txXfrm>
        <a:off x="6672831" y="155076"/>
        <a:ext cx="2925364" cy="604800"/>
      </dsp:txXfrm>
    </dsp:sp>
    <dsp:sp modelId="{546A53F6-73FB-4918-83E4-575CA946C573}">
      <dsp:nvSpPr>
        <dsp:cNvPr id="0" name=""/>
        <dsp:cNvSpPr/>
      </dsp:nvSpPr>
      <dsp:spPr>
        <a:xfrm>
          <a:off x="6672831" y="759876"/>
          <a:ext cx="2925364" cy="1959930"/>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kern="1200"/>
            <a:t>A Blueprint of people and things</a:t>
          </a:r>
          <a:endParaRPr lang="en-US" sz="2100" kern="1200"/>
        </a:p>
      </dsp:txBody>
      <dsp:txXfrm>
        <a:off x="6672831" y="759876"/>
        <a:ext cx="2925364" cy="19599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F7C5E-19F4-4A6F-B57F-0C1AB8EB9CC8}">
      <dsp:nvSpPr>
        <dsp:cNvPr id="0" name=""/>
        <dsp:cNvSpPr/>
      </dsp:nvSpPr>
      <dsp:spPr>
        <a:xfrm>
          <a:off x="1172" y="66176"/>
          <a:ext cx="4570882" cy="2742529"/>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CA" sz="5000" kern="1200"/>
            <a:t>Darwin’s Theory of Evolution</a:t>
          </a:r>
          <a:endParaRPr lang="en-US" sz="5000" kern="1200"/>
        </a:p>
      </dsp:txBody>
      <dsp:txXfrm>
        <a:off x="1172" y="66176"/>
        <a:ext cx="4570882" cy="2742529"/>
      </dsp:txXfrm>
    </dsp:sp>
    <dsp:sp modelId="{A941E5B6-4E90-4033-9F94-A6E17645C4E7}">
      <dsp:nvSpPr>
        <dsp:cNvPr id="0" name=""/>
        <dsp:cNvSpPr/>
      </dsp:nvSpPr>
      <dsp:spPr>
        <a:xfrm>
          <a:off x="5029142" y="66176"/>
          <a:ext cx="4570882" cy="2742529"/>
        </a:xfrm>
        <a:prstGeom prst="rect">
          <a:avLst/>
        </a:prstGeom>
        <a:solidFill>
          <a:schemeClr val="accent5">
            <a:hueOff val="-19587"/>
            <a:satOff val="-21471"/>
            <a:lumOff val="-10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CA" sz="5000" kern="1200"/>
            <a:t>Social Behaviour is Linked to our Genes</a:t>
          </a:r>
          <a:endParaRPr lang="en-US" sz="5000" kern="1200"/>
        </a:p>
      </dsp:txBody>
      <dsp:txXfrm>
        <a:off x="5029142" y="66176"/>
        <a:ext cx="4570882" cy="274252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12654-2287-4804-8FF5-A9A47EDE48A5}">
      <dsp:nvSpPr>
        <dsp:cNvPr id="0" name=""/>
        <dsp:cNvSpPr/>
      </dsp:nvSpPr>
      <dsp:spPr>
        <a:xfrm>
          <a:off x="99621" y="837"/>
          <a:ext cx="4029408" cy="25586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5737FB-1F36-4F79-87F2-9FC86ED87AD6}">
      <dsp:nvSpPr>
        <dsp:cNvPr id="0" name=""/>
        <dsp:cNvSpPr/>
      </dsp:nvSpPr>
      <dsp:spPr>
        <a:xfrm>
          <a:off x="547333" y="426163"/>
          <a:ext cx="4029408" cy="255867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a:t>“the systematic investigation of observable phenomena (behaviour, events) in the world.” (Delamater et al.)</a:t>
          </a:r>
          <a:endParaRPr lang="en-US" sz="2900" kern="1200"/>
        </a:p>
      </dsp:txBody>
      <dsp:txXfrm>
        <a:off x="622274" y="501104"/>
        <a:ext cx="3879526" cy="2408792"/>
      </dsp:txXfrm>
    </dsp:sp>
    <dsp:sp modelId="{3141155D-A9F7-481F-8DA5-002CE01A9A3A}">
      <dsp:nvSpPr>
        <dsp:cNvPr id="0" name=""/>
        <dsp:cNvSpPr/>
      </dsp:nvSpPr>
      <dsp:spPr>
        <a:xfrm>
          <a:off x="5024454" y="837"/>
          <a:ext cx="4029408" cy="25586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8E4F9B-553E-43C5-BBC4-D4A9C4ABFCF1}">
      <dsp:nvSpPr>
        <dsp:cNvPr id="0" name=""/>
        <dsp:cNvSpPr/>
      </dsp:nvSpPr>
      <dsp:spPr>
        <a:xfrm>
          <a:off x="5472166" y="426163"/>
          <a:ext cx="4029408" cy="255867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a:t>Relies on Observable and Measurable phenomena</a:t>
          </a:r>
          <a:endParaRPr lang="en-US" sz="2900" kern="1200"/>
        </a:p>
      </dsp:txBody>
      <dsp:txXfrm>
        <a:off x="5547107" y="501104"/>
        <a:ext cx="3879526" cy="24087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E50E9-8D24-46FE-B134-9A492952A25B}">
      <dsp:nvSpPr>
        <dsp:cNvPr id="0" name=""/>
        <dsp:cNvSpPr/>
      </dsp:nvSpPr>
      <dsp:spPr>
        <a:xfrm>
          <a:off x="575068" y="315322"/>
          <a:ext cx="1246710" cy="124671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1E93F-69D5-42FA-A476-D8824B898CC1}">
      <dsp:nvSpPr>
        <dsp:cNvPr id="0" name=""/>
        <dsp:cNvSpPr/>
      </dsp:nvSpPr>
      <dsp:spPr>
        <a:xfrm>
          <a:off x="840760" y="581014"/>
          <a:ext cx="715325" cy="7153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F21618-7580-4181-A99C-E79F78337285}">
      <dsp:nvSpPr>
        <dsp:cNvPr id="0" name=""/>
        <dsp:cNvSpPr/>
      </dsp:nvSpPr>
      <dsp:spPr>
        <a:xfrm>
          <a:off x="176529" y="1950352"/>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CA" sz="2300" kern="1200"/>
            <a:t>Surveys</a:t>
          </a:r>
          <a:endParaRPr lang="en-US" sz="2300" kern="1200"/>
        </a:p>
      </dsp:txBody>
      <dsp:txXfrm>
        <a:off x="176529" y="1950352"/>
        <a:ext cx="2043787" cy="720000"/>
      </dsp:txXfrm>
    </dsp:sp>
    <dsp:sp modelId="{5A73BDEE-8D35-4687-8B12-7D82978C133A}">
      <dsp:nvSpPr>
        <dsp:cNvPr id="0" name=""/>
        <dsp:cNvSpPr/>
      </dsp:nvSpPr>
      <dsp:spPr>
        <a:xfrm>
          <a:off x="2976518" y="315322"/>
          <a:ext cx="1246710" cy="124671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2F8A9-0B78-4799-A322-6417EF5015DF}">
      <dsp:nvSpPr>
        <dsp:cNvPr id="0" name=""/>
        <dsp:cNvSpPr/>
      </dsp:nvSpPr>
      <dsp:spPr>
        <a:xfrm>
          <a:off x="3242210" y="581014"/>
          <a:ext cx="715325" cy="7153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3FFC4A-38C4-44F8-9266-45EC5330F428}">
      <dsp:nvSpPr>
        <dsp:cNvPr id="0" name=""/>
        <dsp:cNvSpPr/>
      </dsp:nvSpPr>
      <dsp:spPr>
        <a:xfrm>
          <a:off x="2577979" y="1950352"/>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CA" sz="2300" kern="1200"/>
            <a:t>Field Studies</a:t>
          </a:r>
          <a:endParaRPr lang="en-US" sz="2300" kern="1200"/>
        </a:p>
      </dsp:txBody>
      <dsp:txXfrm>
        <a:off x="2577979" y="1950352"/>
        <a:ext cx="2043787" cy="720000"/>
      </dsp:txXfrm>
    </dsp:sp>
    <dsp:sp modelId="{4BA43859-F1F4-40A6-BA0B-625509A45B8B}">
      <dsp:nvSpPr>
        <dsp:cNvPr id="0" name=""/>
        <dsp:cNvSpPr/>
      </dsp:nvSpPr>
      <dsp:spPr>
        <a:xfrm>
          <a:off x="5377968" y="315322"/>
          <a:ext cx="1246710" cy="124671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ECCC28-4FBC-43FE-8578-2120AB1C3BB8}">
      <dsp:nvSpPr>
        <dsp:cNvPr id="0" name=""/>
        <dsp:cNvSpPr/>
      </dsp:nvSpPr>
      <dsp:spPr>
        <a:xfrm>
          <a:off x="5643660" y="581014"/>
          <a:ext cx="715325" cy="7153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A98902-B33A-4EF7-B8AC-4DDECF708641}">
      <dsp:nvSpPr>
        <dsp:cNvPr id="0" name=""/>
        <dsp:cNvSpPr/>
      </dsp:nvSpPr>
      <dsp:spPr>
        <a:xfrm>
          <a:off x="4979429" y="1950352"/>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CA" sz="2300" kern="1200"/>
            <a:t>Content Analysis</a:t>
          </a:r>
          <a:endParaRPr lang="en-US" sz="2300" kern="1200"/>
        </a:p>
      </dsp:txBody>
      <dsp:txXfrm>
        <a:off x="4979429" y="1950352"/>
        <a:ext cx="2043787" cy="720000"/>
      </dsp:txXfrm>
    </dsp:sp>
    <dsp:sp modelId="{3F2F8E93-D7C5-4D58-B2B7-78DC4E6E31AD}">
      <dsp:nvSpPr>
        <dsp:cNvPr id="0" name=""/>
        <dsp:cNvSpPr/>
      </dsp:nvSpPr>
      <dsp:spPr>
        <a:xfrm>
          <a:off x="7779418" y="315322"/>
          <a:ext cx="1246710" cy="124671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295CF-2468-4F59-82EB-041A461B74C7}">
      <dsp:nvSpPr>
        <dsp:cNvPr id="0" name=""/>
        <dsp:cNvSpPr/>
      </dsp:nvSpPr>
      <dsp:spPr>
        <a:xfrm>
          <a:off x="8045111" y="581014"/>
          <a:ext cx="715325" cy="7153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0958E4-2F97-4949-9744-52A92B3E5B05}">
      <dsp:nvSpPr>
        <dsp:cNvPr id="0" name=""/>
        <dsp:cNvSpPr/>
      </dsp:nvSpPr>
      <dsp:spPr>
        <a:xfrm>
          <a:off x="7380880" y="1950352"/>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CA" sz="2300" kern="1200"/>
            <a:t>Experiments</a:t>
          </a:r>
          <a:endParaRPr lang="en-US" sz="2300" kern="1200"/>
        </a:p>
      </dsp:txBody>
      <dsp:txXfrm>
        <a:off x="7380880" y="1950352"/>
        <a:ext cx="2043787" cy="720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6512C-1527-4BAA-A313-5CBD7D947983}">
      <dsp:nvSpPr>
        <dsp:cNvPr id="0" name=""/>
        <dsp:cNvSpPr/>
      </dsp:nvSpPr>
      <dsp:spPr>
        <a:xfrm>
          <a:off x="1509815"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98190C-FD60-4EDB-80AB-253E827E08F8}">
      <dsp:nvSpPr>
        <dsp:cNvPr id="0" name=""/>
        <dsp:cNvSpPr/>
      </dsp:nvSpPr>
      <dsp:spPr>
        <a:xfrm>
          <a:off x="107186" y="1634143"/>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CA" sz="2500" kern="1200"/>
            <a:t>High Level of Control</a:t>
          </a:r>
          <a:endParaRPr lang="en-US" sz="2500" kern="1200"/>
        </a:p>
      </dsp:txBody>
      <dsp:txXfrm>
        <a:off x="107186" y="1634143"/>
        <a:ext cx="4315781" cy="647367"/>
      </dsp:txXfrm>
    </dsp:sp>
    <dsp:sp modelId="{DDB60954-BB55-497A-8F36-A34BF414A2A8}">
      <dsp:nvSpPr>
        <dsp:cNvPr id="0" name=""/>
        <dsp:cNvSpPr/>
      </dsp:nvSpPr>
      <dsp:spPr>
        <a:xfrm>
          <a:off x="107186" y="2339008"/>
          <a:ext cx="4315781" cy="535874"/>
        </a:xfrm>
        <a:prstGeom prst="rect">
          <a:avLst/>
        </a:prstGeom>
        <a:noFill/>
        <a:ln>
          <a:noFill/>
        </a:ln>
        <a:effectLst/>
      </dsp:spPr>
      <dsp:style>
        <a:lnRef idx="0">
          <a:scrgbClr r="0" g="0" b="0"/>
        </a:lnRef>
        <a:fillRef idx="0">
          <a:scrgbClr r="0" g="0" b="0"/>
        </a:fillRef>
        <a:effectRef idx="0">
          <a:scrgbClr r="0" g="0" b="0"/>
        </a:effectRef>
        <a:fontRef idx="minor"/>
      </dsp:style>
    </dsp:sp>
    <dsp:sp modelId="{04C89A7F-8225-4F3D-813B-11FEA27E605B}">
      <dsp:nvSpPr>
        <dsp:cNvPr id="0" name=""/>
        <dsp:cNvSpPr/>
      </dsp:nvSpPr>
      <dsp:spPr>
        <a:xfrm>
          <a:off x="6580858"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70F561-71F9-450D-AF14-7348831289FD}">
      <dsp:nvSpPr>
        <dsp:cNvPr id="0" name=""/>
        <dsp:cNvSpPr/>
      </dsp:nvSpPr>
      <dsp:spPr>
        <a:xfrm>
          <a:off x="5178229" y="1634143"/>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CA" sz="2500" kern="1200"/>
            <a:t>They are composed of 2 characteristics:</a:t>
          </a:r>
          <a:endParaRPr lang="en-US" sz="2500" kern="1200"/>
        </a:p>
      </dsp:txBody>
      <dsp:txXfrm>
        <a:off x="5178229" y="1634143"/>
        <a:ext cx="4315781" cy="647367"/>
      </dsp:txXfrm>
    </dsp:sp>
    <dsp:sp modelId="{ED36E138-7AF2-4A8E-A764-4BCD78FF2CC6}">
      <dsp:nvSpPr>
        <dsp:cNvPr id="0" name=""/>
        <dsp:cNvSpPr/>
      </dsp:nvSpPr>
      <dsp:spPr>
        <a:xfrm>
          <a:off x="5178229" y="2339008"/>
          <a:ext cx="4315781" cy="5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a:t>Independent Variables must be Manipulated</a:t>
          </a:r>
          <a:endParaRPr lang="en-US" sz="1700" kern="1200"/>
        </a:p>
        <a:p>
          <a:pPr marL="0" lvl="0" indent="0" algn="ctr" defTabSz="755650">
            <a:lnSpc>
              <a:spcPct val="90000"/>
            </a:lnSpc>
            <a:spcBef>
              <a:spcPct val="0"/>
            </a:spcBef>
            <a:spcAft>
              <a:spcPct val="35000"/>
            </a:spcAft>
            <a:buNone/>
          </a:pPr>
          <a:r>
            <a:rPr lang="en-CA" sz="1700" kern="1200"/>
            <a:t>Participants must be Assigned Randomly</a:t>
          </a:r>
          <a:endParaRPr lang="en-US" sz="1700" kern="1200"/>
        </a:p>
      </dsp:txBody>
      <dsp:txXfrm>
        <a:off x="5178229" y="2339008"/>
        <a:ext cx="4315781" cy="5358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F6D5F-B5D4-4AED-9E10-7E03F750A163}">
      <dsp:nvSpPr>
        <dsp:cNvPr id="0" name=""/>
        <dsp:cNvSpPr/>
      </dsp:nvSpPr>
      <dsp:spPr>
        <a:xfrm>
          <a:off x="0" y="1047234"/>
          <a:ext cx="9601196" cy="5850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a:t>Protecting and Respecting Research Participants</a:t>
          </a:r>
          <a:endParaRPr lang="en-US" sz="2500" kern="1200"/>
        </a:p>
      </dsp:txBody>
      <dsp:txXfrm>
        <a:off x="28557" y="1075791"/>
        <a:ext cx="9544082" cy="527886"/>
      </dsp:txXfrm>
    </dsp:sp>
    <dsp:sp modelId="{1A92BE8E-A0D1-4C07-9284-B164679F68C2}">
      <dsp:nvSpPr>
        <dsp:cNvPr id="0" name=""/>
        <dsp:cNvSpPr/>
      </dsp:nvSpPr>
      <dsp:spPr>
        <a:xfrm>
          <a:off x="0" y="1799619"/>
          <a:ext cx="9601196" cy="585000"/>
        </a:xfrm>
        <a:prstGeom prst="roundRect">
          <a:avLst/>
        </a:prstGeom>
        <a:solidFill>
          <a:schemeClr val="accent2">
            <a:hueOff val="1125205"/>
            <a:satOff val="-1978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a:t>Ethics Approval is Required for Any Research Involving Human Subjects </a:t>
          </a:r>
          <a:endParaRPr lang="en-US" sz="2500" kern="1200"/>
        </a:p>
      </dsp:txBody>
      <dsp:txXfrm>
        <a:off x="28557" y="1828176"/>
        <a:ext cx="9544082" cy="527886"/>
      </dsp:txXfrm>
    </dsp:sp>
    <dsp:sp modelId="{1F900976-0D77-49FB-A9E7-25B3F9AE253A}">
      <dsp:nvSpPr>
        <dsp:cNvPr id="0" name=""/>
        <dsp:cNvSpPr/>
      </dsp:nvSpPr>
      <dsp:spPr>
        <a:xfrm>
          <a:off x="0" y="239698"/>
          <a:ext cx="9601196" cy="585000"/>
        </a:xfrm>
        <a:prstGeom prst="roundRect">
          <a:avLst/>
        </a:prstGeom>
        <a:solidFill>
          <a:schemeClr val="accent2">
            <a:hueOff val="2250410"/>
            <a:satOff val="-39578"/>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dirty="0"/>
            <a:t>The Role of The Nuremberg Trials in Modern Day Ethics </a:t>
          </a:r>
          <a:endParaRPr lang="en-US" sz="2500" kern="1200" dirty="0"/>
        </a:p>
      </dsp:txBody>
      <dsp:txXfrm>
        <a:off x="28557" y="268255"/>
        <a:ext cx="9544082" cy="527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58611-FD6F-4A62-BA23-EE81AB3ECBA8}">
      <dsp:nvSpPr>
        <dsp:cNvPr id="0" name=""/>
        <dsp:cNvSpPr/>
      </dsp:nvSpPr>
      <dsp:spPr>
        <a:xfrm>
          <a:off x="2245816" y="8121"/>
          <a:ext cx="2969432" cy="2969432"/>
        </a:xfrm>
        <a:prstGeom prst="ellipse">
          <a:avLst/>
        </a:prstGeom>
        <a:solidFill>
          <a:schemeClr val="accent5">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Sociology</a:t>
          </a:r>
        </a:p>
      </dsp:txBody>
      <dsp:txXfrm>
        <a:off x="2660466" y="358281"/>
        <a:ext cx="1712105" cy="2269113"/>
      </dsp:txXfrm>
    </dsp:sp>
    <dsp:sp modelId="{BA934561-4E42-4AAA-B036-053EF06466BF}">
      <dsp:nvSpPr>
        <dsp:cNvPr id="0" name=""/>
        <dsp:cNvSpPr/>
      </dsp:nvSpPr>
      <dsp:spPr>
        <a:xfrm>
          <a:off x="4385947" y="8121"/>
          <a:ext cx="2969432" cy="2969432"/>
        </a:xfrm>
        <a:prstGeom prst="ellipse">
          <a:avLst/>
        </a:prstGeom>
        <a:solidFill>
          <a:schemeClr val="accent5">
            <a:alpha val="50000"/>
            <a:hueOff val="-19587"/>
            <a:satOff val="-21471"/>
            <a:lumOff val="-10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Psychology</a:t>
          </a:r>
        </a:p>
      </dsp:txBody>
      <dsp:txXfrm>
        <a:off x="5228624" y="358281"/>
        <a:ext cx="1712105" cy="226911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769BB-2D15-48A6-B3F4-6E117E7BD599}">
      <dsp:nvSpPr>
        <dsp:cNvPr id="0" name=""/>
        <dsp:cNvSpPr/>
      </dsp:nvSpPr>
      <dsp:spPr>
        <a:xfrm>
          <a:off x="0" y="6081"/>
          <a:ext cx="9601196" cy="6552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a:t>Volunteer</a:t>
          </a:r>
          <a:endParaRPr lang="en-US" sz="2800" kern="1200"/>
        </a:p>
      </dsp:txBody>
      <dsp:txXfrm>
        <a:off x="31984" y="38065"/>
        <a:ext cx="9537228" cy="591232"/>
      </dsp:txXfrm>
    </dsp:sp>
    <dsp:sp modelId="{8B0CE758-E131-4C5C-A960-CABDE2D3D536}">
      <dsp:nvSpPr>
        <dsp:cNvPr id="0" name=""/>
        <dsp:cNvSpPr/>
      </dsp:nvSpPr>
      <dsp:spPr>
        <a:xfrm>
          <a:off x="0" y="741921"/>
          <a:ext cx="9601196" cy="6552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a:t>Informed Consent</a:t>
          </a:r>
          <a:endParaRPr lang="en-US" sz="2800" kern="1200"/>
        </a:p>
      </dsp:txBody>
      <dsp:txXfrm>
        <a:off x="31984" y="773905"/>
        <a:ext cx="9537228" cy="591232"/>
      </dsp:txXfrm>
    </dsp:sp>
    <dsp:sp modelId="{05E41B5B-3D33-4550-ADBF-E3FAEE43BF9E}">
      <dsp:nvSpPr>
        <dsp:cNvPr id="0" name=""/>
        <dsp:cNvSpPr/>
      </dsp:nvSpPr>
      <dsp:spPr>
        <a:xfrm>
          <a:off x="0" y="1477761"/>
          <a:ext cx="9601196" cy="6552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a:t>Avoiding Harm</a:t>
          </a:r>
          <a:endParaRPr lang="en-US" sz="2800" kern="1200"/>
        </a:p>
      </dsp:txBody>
      <dsp:txXfrm>
        <a:off x="31984" y="1509745"/>
        <a:ext cx="9537228" cy="591232"/>
      </dsp:txXfrm>
    </dsp:sp>
    <dsp:sp modelId="{EC0C89AF-233C-431D-818E-9B867450EFDE}">
      <dsp:nvSpPr>
        <dsp:cNvPr id="0" name=""/>
        <dsp:cNvSpPr/>
      </dsp:nvSpPr>
      <dsp:spPr>
        <a:xfrm>
          <a:off x="0" y="2213601"/>
          <a:ext cx="9601196" cy="6552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a:t>Ensuring Confidentiality</a:t>
          </a:r>
          <a:endParaRPr lang="en-US" sz="2800" kern="1200"/>
        </a:p>
      </dsp:txBody>
      <dsp:txXfrm>
        <a:off x="31984" y="2245585"/>
        <a:ext cx="9537228" cy="59123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FEBDA-4F1D-4192-8EA2-2A10CF0A8B44}">
      <dsp:nvSpPr>
        <dsp:cNvPr id="0" name=""/>
        <dsp:cNvSpPr/>
      </dsp:nvSpPr>
      <dsp:spPr>
        <a:xfrm>
          <a:off x="0" y="437566"/>
          <a:ext cx="2700336" cy="17147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93DBB2-83E5-4BBE-81BA-C734FAA5DBB4}">
      <dsp:nvSpPr>
        <dsp:cNvPr id="0" name=""/>
        <dsp:cNvSpPr/>
      </dsp:nvSpPr>
      <dsp:spPr>
        <a:xfrm>
          <a:off x="300037" y="722602"/>
          <a:ext cx="2700336" cy="17147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kern="1200"/>
            <a:t>Physical</a:t>
          </a:r>
          <a:endParaRPr lang="en-US" sz="3200" kern="1200"/>
        </a:p>
      </dsp:txBody>
      <dsp:txXfrm>
        <a:off x="350259" y="772824"/>
        <a:ext cx="2599892" cy="1614269"/>
      </dsp:txXfrm>
    </dsp:sp>
    <dsp:sp modelId="{4C61FAAD-997A-40BD-9E6D-D3FFAF64A636}">
      <dsp:nvSpPr>
        <dsp:cNvPr id="0" name=""/>
        <dsp:cNvSpPr/>
      </dsp:nvSpPr>
      <dsp:spPr>
        <a:xfrm>
          <a:off x="3300411" y="437566"/>
          <a:ext cx="2700336" cy="17147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CA19C1-D744-4CCA-9686-B3BD6D5A4639}">
      <dsp:nvSpPr>
        <dsp:cNvPr id="0" name=""/>
        <dsp:cNvSpPr/>
      </dsp:nvSpPr>
      <dsp:spPr>
        <a:xfrm>
          <a:off x="3600448" y="722602"/>
          <a:ext cx="2700336" cy="17147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kern="1200"/>
            <a:t>Psychological</a:t>
          </a:r>
          <a:endParaRPr lang="en-US" sz="3200" kern="1200"/>
        </a:p>
      </dsp:txBody>
      <dsp:txXfrm>
        <a:off x="3650670" y="772824"/>
        <a:ext cx="2599892" cy="1614269"/>
      </dsp:txXfrm>
    </dsp:sp>
    <dsp:sp modelId="{5D9BA761-C395-497E-93B8-7284F4BBFC89}">
      <dsp:nvSpPr>
        <dsp:cNvPr id="0" name=""/>
        <dsp:cNvSpPr/>
      </dsp:nvSpPr>
      <dsp:spPr>
        <a:xfrm>
          <a:off x="6600822" y="437566"/>
          <a:ext cx="2700336" cy="17147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C1307A-2BE6-4F1B-80DF-A7765873A041}">
      <dsp:nvSpPr>
        <dsp:cNvPr id="0" name=""/>
        <dsp:cNvSpPr/>
      </dsp:nvSpPr>
      <dsp:spPr>
        <a:xfrm>
          <a:off x="6900860" y="722602"/>
          <a:ext cx="2700336" cy="17147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kern="1200"/>
            <a:t>Breach of Confidentiality </a:t>
          </a:r>
          <a:endParaRPr lang="en-US" sz="3200" kern="1200"/>
        </a:p>
      </dsp:txBody>
      <dsp:txXfrm>
        <a:off x="6951082" y="772824"/>
        <a:ext cx="2599892" cy="1614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17C64-388A-47A3-83FF-ADB53889F1F0}">
      <dsp:nvSpPr>
        <dsp:cNvPr id="0" name=""/>
        <dsp:cNvSpPr/>
      </dsp:nvSpPr>
      <dsp:spPr>
        <a:xfrm>
          <a:off x="575068" y="259926"/>
          <a:ext cx="1246710" cy="124671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0BDF5-F78B-4AE4-9047-76FD2FABB8F0}">
      <dsp:nvSpPr>
        <dsp:cNvPr id="0" name=""/>
        <dsp:cNvSpPr/>
      </dsp:nvSpPr>
      <dsp:spPr>
        <a:xfrm>
          <a:off x="840760" y="525618"/>
          <a:ext cx="715325" cy="7153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302BD8-A15B-47E6-A9C5-8168B1DBCCB5}">
      <dsp:nvSpPr>
        <dsp:cNvPr id="0" name=""/>
        <dsp:cNvSpPr/>
      </dsp:nvSpPr>
      <dsp:spPr>
        <a:xfrm>
          <a:off x="176529" y="1894956"/>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a:t>We Construct Our Social Reality</a:t>
          </a:r>
          <a:endParaRPr lang="en-US" sz="1800" kern="1200"/>
        </a:p>
      </dsp:txBody>
      <dsp:txXfrm>
        <a:off x="176529" y="1894956"/>
        <a:ext cx="2043787" cy="720000"/>
      </dsp:txXfrm>
    </dsp:sp>
    <dsp:sp modelId="{6B9EDB46-5E88-418C-ABD9-8CE9035170F7}">
      <dsp:nvSpPr>
        <dsp:cNvPr id="0" name=""/>
        <dsp:cNvSpPr/>
      </dsp:nvSpPr>
      <dsp:spPr>
        <a:xfrm>
          <a:off x="2976518" y="259926"/>
          <a:ext cx="1246710" cy="124671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75CBB-88C8-419B-8CF9-576A209ABC03}">
      <dsp:nvSpPr>
        <dsp:cNvPr id="0" name=""/>
        <dsp:cNvSpPr/>
      </dsp:nvSpPr>
      <dsp:spPr>
        <a:xfrm>
          <a:off x="3242210" y="525618"/>
          <a:ext cx="715325" cy="7153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EDEA01-B7A8-4DA2-9677-DAF3956B88AD}">
      <dsp:nvSpPr>
        <dsp:cNvPr id="0" name=""/>
        <dsp:cNvSpPr/>
      </dsp:nvSpPr>
      <dsp:spPr>
        <a:xfrm>
          <a:off x="2577979" y="1894956"/>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a:t>Social Influences</a:t>
          </a:r>
          <a:endParaRPr lang="en-US" sz="1800" kern="1200"/>
        </a:p>
      </dsp:txBody>
      <dsp:txXfrm>
        <a:off x="2577979" y="1894956"/>
        <a:ext cx="2043787" cy="720000"/>
      </dsp:txXfrm>
    </dsp:sp>
    <dsp:sp modelId="{81548EAF-A517-4CA2-B8A9-7E6A7DE67123}">
      <dsp:nvSpPr>
        <dsp:cNvPr id="0" name=""/>
        <dsp:cNvSpPr/>
      </dsp:nvSpPr>
      <dsp:spPr>
        <a:xfrm>
          <a:off x="5377968" y="259926"/>
          <a:ext cx="1246710" cy="124671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174CA-D3E9-465F-BF8B-60F62C15C69E}">
      <dsp:nvSpPr>
        <dsp:cNvPr id="0" name=""/>
        <dsp:cNvSpPr/>
      </dsp:nvSpPr>
      <dsp:spPr>
        <a:xfrm>
          <a:off x="5643660" y="525618"/>
          <a:ext cx="715325" cy="7153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16BD89-D0C2-49D4-B79B-0AC908CA4176}">
      <dsp:nvSpPr>
        <dsp:cNvPr id="0" name=""/>
        <dsp:cNvSpPr/>
      </dsp:nvSpPr>
      <dsp:spPr>
        <a:xfrm>
          <a:off x="4979429" y="1894956"/>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a:t>Social Relations</a:t>
          </a:r>
          <a:endParaRPr lang="en-US" sz="1800" kern="1200"/>
        </a:p>
      </dsp:txBody>
      <dsp:txXfrm>
        <a:off x="4979429" y="1894956"/>
        <a:ext cx="2043787" cy="720000"/>
      </dsp:txXfrm>
    </dsp:sp>
    <dsp:sp modelId="{6A9351D3-5DE2-4A58-8E2F-5BBABAAF7B7B}">
      <dsp:nvSpPr>
        <dsp:cNvPr id="0" name=""/>
        <dsp:cNvSpPr/>
      </dsp:nvSpPr>
      <dsp:spPr>
        <a:xfrm>
          <a:off x="7779418" y="259926"/>
          <a:ext cx="1246710" cy="124671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1966F-2EDE-49C3-9A42-5E4953FA187A}">
      <dsp:nvSpPr>
        <dsp:cNvPr id="0" name=""/>
        <dsp:cNvSpPr/>
      </dsp:nvSpPr>
      <dsp:spPr>
        <a:xfrm>
          <a:off x="8045111" y="525618"/>
          <a:ext cx="715325" cy="7153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EE7FD5-B5A8-4538-A0D1-6BE3F9C1AA7F}">
      <dsp:nvSpPr>
        <dsp:cNvPr id="0" name=""/>
        <dsp:cNvSpPr/>
      </dsp:nvSpPr>
      <dsp:spPr>
        <a:xfrm>
          <a:off x="7380880" y="1894956"/>
          <a:ext cx="20437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a:t>Application of Knowledge</a:t>
          </a:r>
          <a:endParaRPr lang="en-US" sz="1800" kern="1200"/>
        </a:p>
      </dsp:txBody>
      <dsp:txXfrm>
        <a:off x="7380880" y="1894956"/>
        <a:ext cx="204378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D3798-7BA5-44ED-82FC-91D1C8BD2A96}">
      <dsp:nvSpPr>
        <dsp:cNvPr id="0" name=""/>
        <dsp:cNvSpPr/>
      </dsp:nvSpPr>
      <dsp:spPr>
        <a:xfrm>
          <a:off x="0" y="23721"/>
          <a:ext cx="9601196" cy="514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The Impact One Individual has on Another</a:t>
          </a:r>
          <a:endParaRPr lang="en-US" sz="2200" kern="1200"/>
        </a:p>
      </dsp:txBody>
      <dsp:txXfrm>
        <a:off x="25130" y="48851"/>
        <a:ext cx="9550936" cy="464540"/>
      </dsp:txXfrm>
    </dsp:sp>
    <dsp:sp modelId="{046680E1-1BB3-4C5E-A160-1B2EDC56D97F}">
      <dsp:nvSpPr>
        <dsp:cNvPr id="0" name=""/>
        <dsp:cNvSpPr/>
      </dsp:nvSpPr>
      <dsp:spPr>
        <a:xfrm>
          <a:off x="0" y="601881"/>
          <a:ext cx="9601196" cy="514800"/>
        </a:xfrm>
        <a:prstGeom prst="roundRect">
          <a:avLst/>
        </a:prstGeom>
        <a:solidFill>
          <a:schemeClr val="accent2">
            <a:hueOff val="562602"/>
            <a:satOff val="-9895"/>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The Impact that a Group has on its Individual Members</a:t>
          </a:r>
          <a:endParaRPr lang="en-US" sz="2200" kern="1200"/>
        </a:p>
      </dsp:txBody>
      <dsp:txXfrm>
        <a:off x="25130" y="627011"/>
        <a:ext cx="9550936" cy="464540"/>
      </dsp:txXfrm>
    </dsp:sp>
    <dsp:sp modelId="{EFB6FD1A-0090-49CD-BC4B-3B65BC2EC664}">
      <dsp:nvSpPr>
        <dsp:cNvPr id="0" name=""/>
        <dsp:cNvSpPr/>
      </dsp:nvSpPr>
      <dsp:spPr>
        <a:xfrm>
          <a:off x="0" y="1180041"/>
          <a:ext cx="9601196" cy="514800"/>
        </a:xfrm>
        <a:prstGeom prst="roundRect">
          <a:avLst/>
        </a:prstGeom>
        <a:solidFill>
          <a:schemeClr val="accent2">
            <a:hueOff val="1125205"/>
            <a:satOff val="-1978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The Impact that Individual Members have on the Groups they Belong to</a:t>
          </a:r>
          <a:endParaRPr lang="en-US" sz="2200" kern="1200"/>
        </a:p>
      </dsp:txBody>
      <dsp:txXfrm>
        <a:off x="25130" y="1205171"/>
        <a:ext cx="9550936" cy="464540"/>
      </dsp:txXfrm>
    </dsp:sp>
    <dsp:sp modelId="{3AE2DEF8-A36E-42E6-8F5C-D1565A9D7A8E}">
      <dsp:nvSpPr>
        <dsp:cNvPr id="0" name=""/>
        <dsp:cNvSpPr/>
      </dsp:nvSpPr>
      <dsp:spPr>
        <a:xfrm>
          <a:off x="0" y="1758201"/>
          <a:ext cx="9601196" cy="514800"/>
        </a:xfrm>
        <a:prstGeom prst="roundRect">
          <a:avLst/>
        </a:prstGeom>
        <a:solidFill>
          <a:schemeClr val="accent2">
            <a:hueOff val="1687807"/>
            <a:satOff val="-29684"/>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The Impact that One Group has on Another Group</a:t>
          </a:r>
          <a:endParaRPr lang="en-US" sz="2200" kern="1200"/>
        </a:p>
      </dsp:txBody>
      <dsp:txXfrm>
        <a:off x="25130" y="1783331"/>
        <a:ext cx="9550936" cy="464540"/>
      </dsp:txXfrm>
    </dsp:sp>
    <dsp:sp modelId="{3EB9D3E5-4BB1-4C45-BF5F-34FCF0D0208F}">
      <dsp:nvSpPr>
        <dsp:cNvPr id="0" name=""/>
        <dsp:cNvSpPr/>
      </dsp:nvSpPr>
      <dsp:spPr>
        <a:xfrm>
          <a:off x="0" y="2336361"/>
          <a:ext cx="9601196" cy="514800"/>
        </a:xfrm>
        <a:prstGeom prst="roundRect">
          <a:avLst/>
        </a:prstGeom>
        <a:solidFill>
          <a:schemeClr val="accent2">
            <a:hueOff val="2250410"/>
            <a:satOff val="-39578"/>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The Impact of Social Context and Social Structure on Groups and Individuals</a:t>
          </a:r>
          <a:endParaRPr lang="en-US" sz="2200" kern="1200"/>
        </a:p>
      </dsp:txBody>
      <dsp:txXfrm>
        <a:off x="25130" y="2361491"/>
        <a:ext cx="9550936" cy="4645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2A0C9-4D8F-4AD7-B8A1-6534477C666A}">
      <dsp:nvSpPr>
        <dsp:cNvPr id="0" name=""/>
        <dsp:cNvSpPr/>
      </dsp:nvSpPr>
      <dsp:spPr>
        <a:xfrm>
          <a:off x="0" y="26568"/>
          <a:ext cx="5914209" cy="164736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CA" sz="4400" kern="1200"/>
            <a:t>People Make a Great Impact on Each Other </a:t>
          </a:r>
          <a:endParaRPr lang="en-US" sz="4400" kern="1200"/>
        </a:p>
      </dsp:txBody>
      <dsp:txXfrm>
        <a:off x="80417" y="106985"/>
        <a:ext cx="5753375" cy="1486526"/>
      </dsp:txXfrm>
    </dsp:sp>
    <dsp:sp modelId="{C8931957-74D6-4439-B235-9EC2537BF0D4}">
      <dsp:nvSpPr>
        <dsp:cNvPr id="0" name=""/>
        <dsp:cNvSpPr/>
      </dsp:nvSpPr>
      <dsp:spPr>
        <a:xfrm>
          <a:off x="0" y="1800648"/>
          <a:ext cx="5914209" cy="1647360"/>
        </a:xfrm>
        <a:prstGeom prst="roundRect">
          <a:avLst/>
        </a:prstGeom>
        <a:blipFill>
          <a:blip xmlns:r="http://schemas.openxmlformats.org/officeDocument/2006/relationships" r:embed="rId1">
            <a:duotone>
              <a:schemeClr val="accent2">
                <a:hueOff val="1125205"/>
                <a:satOff val="-19789"/>
                <a:lumOff val="784"/>
                <a:alphaOff val="0"/>
                <a:shade val="74000"/>
                <a:satMod val="130000"/>
                <a:lumMod val="90000"/>
              </a:schemeClr>
              <a:schemeClr val="accent2">
                <a:hueOff val="1125205"/>
                <a:satOff val="-19789"/>
                <a:lumOff val="784"/>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CA" sz="4400" kern="1200"/>
            <a:t>Direct and Explicit</a:t>
          </a:r>
          <a:endParaRPr lang="en-US" sz="4400" kern="1200"/>
        </a:p>
      </dsp:txBody>
      <dsp:txXfrm>
        <a:off x="80417" y="1881065"/>
        <a:ext cx="5753375" cy="1486526"/>
      </dsp:txXfrm>
    </dsp:sp>
    <dsp:sp modelId="{FBE67AD9-4487-4D72-A00B-33C0D367E46D}">
      <dsp:nvSpPr>
        <dsp:cNvPr id="0" name=""/>
        <dsp:cNvSpPr/>
      </dsp:nvSpPr>
      <dsp:spPr>
        <a:xfrm>
          <a:off x="0" y="3574728"/>
          <a:ext cx="5914209" cy="1647360"/>
        </a:xfrm>
        <a:prstGeom prst="roundRect">
          <a:avLst/>
        </a:prstGeom>
        <a:blipFill>
          <a:blip xmlns:r="http://schemas.openxmlformats.org/officeDocument/2006/relationships" r:embed="rId1">
            <a:duotone>
              <a:schemeClr val="accent2">
                <a:hueOff val="2250410"/>
                <a:satOff val="-39578"/>
                <a:lumOff val="1569"/>
                <a:alphaOff val="0"/>
                <a:shade val="74000"/>
                <a:satMod val="130000"/>
                <a:lumMod val="90000"/>
              </a:schemeClr>
              <a:schemeClr val="accent2">
                <a:hueOff val="2250410"/>
                <a:satOff val="-39578"/>
                <a:lumOff val="1569"/>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CA" sz="4400" kern="1200"/>
            <a:t>Indirect and Implicit</a:t>
          </a:r>
          <a:endParaRPr lang="en-US" sz="4400" kern="1200"/>
        </a:p>
      </dsp:txBody>
      <dsp:txXfrm>
        <a:off x="80417" y="3655145"/>
        <a:ext cx="5753375" cy="14865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B5FDF-A1FC-4DB5-A5CD-1E0A9E754AB7}">
      <dsp:nvSpPr>
        <dsp:cNvPr id="0" name=""/>
        <dsp:cNvSpPr/>
      </dsp:nvSpPr>
      <dsp:spPr>
        <a:xfrm>
          <a:off x="2441051" y="19941"/>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3FFB2F-1E2C-48F8-B2A0-055927E1310E}">
      <dsp:nvSpPr>
        <dsp:cNvPr id="0" name=""/>
        <dsp:cNvSpPr/>
      </dsp:nvSpPr>
      <dsp:spPr>
        <a:xfrm>
          <a:off x="2784739" y="363628"/>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A2D746-F238-4A8E-8E6F-5DB4DAB132B0}">
      <dsp:nvSpPr>
        <dsp:cNvPr id="0" name=""/>
        <dsp:cNvSpPr/>
      </dsp:nvSpPr>
      <dsp:spPr>
        <a:xfrm>
          <a:off x="1925520" y="213494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CA" sz="1700" kern="1200"/>
            <a:t>Groups Impact Groups</a:t>
          </a:r>
          <a:endParaRPr lang="en-US" sz="1700" kern="1200"/>
        </a:p>
      </dsp:txBody>
      <dsp:txXfrm>
        <a:off x="1925520" y="2134941"/>
        <a:ext cx="2643750" cy="720000"/>
      </dsp:txXfrm>
    </dsp:sp>
    <dsp:sp modelId="{89589694-8F17-457B-957E-54E4BBE818EA}">
      <dsp:nvSpPr>
        <dsp:cNvPr id="0" name=""/>
        <dsp:cNvSpPr/>
      </dsp:nvSpPr>
      <dsp:spPr>
        <a:xfrm>
          <a:off x="5547457" y="19941"/>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0B9DB6-36BC-4DAC-B8FA-0EE786699465}">
      <dsp:nvSpPr>
        <dsp:cNvPr id="0" name=""/>
        <dsp:cNvSpPr/>
      </dsp:nvSpPr>
      <dsp:spPr>
        <a:xfrm>
          <a:off x="5891145" y="363628"/>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273B7F-9C08-49A4-A029-AB416CAAA693}">
      <dsp:nvSpPr>
        <dsp:cNvPr id="0" name=""/>
        <dsp:cNvSpPr/>
      </dsp:nvSpPr>
      <dsp:spPr>
        <a:xfrm>
          <a:off x="5031926" y="213494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CA" sz="1700" kern="1200"/>
            <a:t>Area of Research - Intergroup Conflict</a:t>
          </a:r>
          <a:endParaRPr lang="en-US" sz="1700" kern="1200"/>
        </a:p>
      </dsp:txBody>
      <dsp:txXfrm>
        <a:off x="5031926" y="2134941"/>
        <a:ext cx="26437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FFF6D-5E15-4106-84C3-C2A0217646AF}">
      <dsp:nvSpPr>
        <dsp:cNvPr id="0" name=""/>
        <dsp:cNvSpPr/>
      </dsp:nvSpPr>
      <dsp:spPr>
        <a:xfrm>
          <a:off x="2551223" y="742667"/>
          <a:ext cx="2137766" cy="1389548"/>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Individual</a:t>
          </a:r>
        </a:p>
      </dsp:txBody>
      <dsp:txXfrm>
        <a:off x="2619055" y="810499"/>
        <a:ext cx="2002102" cy="1253884"/>
      </dsp:txXfrm>
    </dsp:sp>
    <dsp:sp modelId="{622FB293-6D0C-4A71-8A66-764B7C576383}">
      <dsp:nvSpPr>
        <dsp:cNvPr id="0" name=""/>
        <dsp:cNvSpPr/>
      </dsp:nvSpPr>
      <dsp:spPr>
        <a:xfrm>
          <a:off x="3620106" y="256949"/>
          <a:ext cx="2360983" cy="2360983"/>
        </a:xfrm>
        <a:custGeom>
          <a:avLst/>
          <a:gdLst/>
          <a:ahLst/>
          <a:cxnLst/>
          <a:rect l="0" t="0" r="0" b="0"/>
          <a:pathLst>
            <a:path>
              <a:moveTo>
                <a:pt x="237465" y="470377"/>
              </a:moveTo>
              <a:arcTo wR="1180491" hR="1180491" stAng="13018821" swAng="6362358"/>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3BE8B86-1AD9-456F-99DC-574B6FE32DC0}">
      <dsp:nvSpPr>
        <dsp:cNvPr id="0" name=""/>
        <dsp:cNvSpPr/>
      </dsp:nvSpPr>
      <dsp:spPr>
        <a:xfrm>
          <a:off x="4912207" y="742667"/>
          <a:ext cx="2137766" cy="1389548"/>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Society</a:t>
          </a:r>
        </a:p>
      </dsp:txBody>
      <dsp:txXfrm>
        <a:off x="4980039" y="810499"/>
        <a:ext cx="2002102" cy="1253884"/>
      </dsp:txXfrm>
    </dsp:sp>
    <dsp:sp modelId="{CC37EAA9-D813-49E2-9DB9-3CB8AE7FF807}">
      <dsp:nvSpPr>
        <dsp:cNvPr id="0" name=""/>
        <dsp:cNvSpPr/>
      </dsp:nvSpPr>
      <dsp:spPr>
        <a:xfrm>
          <a:off x="3620106" y="256949"/>
          <a:ext cx="2360983" cy="2360983"/>
        </a:xfrm>
        <a:custGeom>
          <a:avLst/>
          <a:gdLst/>
          <a:ahLst/>
          <a:cxnLst/>
          <a:rect l="0" t="0" r="0" b="0"/>
          <a:pathLst>
            <a:path>
              <a:moveTo>
                <a:pt x="2123518" y="1890606"/>
              </a:moveTo>
              <a:arcTo wR="1180491" hR="1180491" stAng="2218821" swAng="6362358"/>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5CF5F-D5F2-41FD-9125-202E6CF98254}">
      <dsp:nvSpPr>
        <dsp:cNvPr id="0" name=""/>
        <dsp:cNvSpPr/>
      </dsp:nvSpPr>
      <dsp:spPr>
        <a:xfrm>
          <a:off x="48170" y="660"/>
          <a:ext cx="2210431" cy="132625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700" kern="1200"/>
            <a:t>Symbolic Interactionism</a:t>
          </a:r>
          <a:endParaRPr lang="en-US" sz="2700" kern="1200"/>
        </a:p>
      </dsp:txBody>
      <dsp:txXfrm>
        <a:off x="48170" y="660"/>
        <a:ext cx="2210431" cy="1326259"/>
      </dsp:txXfrm>
    </dsp:sp>
    <dsp:sp modelId="{1F017B60-34CE-43FD-8E4D-1868C662B5F4}">
      <dsp:nvSpPr>
        <dsp:cNvPr id="0" name=""/>
        <dsp:cNvSpPr/>
      </dsp:nvSpPr>
      <dsp:spPr>
        <a:xfrm>
          <a:off x="2479645" y="660"/>
          <a:ext cx="2210431" cy="1326259"/>
        </a:xfrm>
        <a:prstGeom prst="rect">
          <a:avLst/>
        </a:prstGeom>
        <a:solidFill>
          <a:schemeClr val="accent2">
            <a:hueOff val="562602"/>
            <a:satOff val="-9895"/>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700" kern="1200"/>
            <a:t>Group Processes</a:t>
          </a:r>
          <a:endParaRPr lang="en-US" sz="2700" kern="1200"/>
        </a:p>
      </dsp:txBody>
      <dsp:txXfrm>
        <a:off x="2479645" y="660"/>
        <a:ext cx="2210431" cy="1326259"/>
      </dsp:txXfrm>
    </dsp:sp>
    <dsp:sp modelId="{9DCDD10A-3074-42A1-8B14-FE5B43433236}">
      <dsp:nvSpPr>
        <dsp:cNvPr id="0" name=""/>
        <dsp:cNvSpPr/>
      </dsp:nvSpPr>
      <dsp:spPr>
        <a:xfrm>
          <a:off x="4911120" y="660"/>
          <a:ext cx="2210431" cy="1326259"/>
        </a:xfrm>
        <a:prstGeom prst="rect">
          <a:avLst/>
        </a:prstGeom>
        <a:solidFill>
          <a:schemeClr val="accent2">
            <a:hueOff val="1125205"/>
            <a:satOff val="-1978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700" kern="1200"/>
            <a:t>Social Structure and Personality</a:t>
          </a:r>
          <a:endParaRPr lang="en-US" sz="2700" kern="1200"/>
        </a:p>
      </dsp:txBody>
      <dsp:txXfrm>
        <a:off x="4911120" y="660"/>
        <a:ext cx="2210431" cy="1326259"/>
      </dsp:txXfrm>
    </dsp:sp>
    <dsp:sp modelId="{AAC02E7D-2706-4A1A-A401-18FB4AF92AC6}">
      <dsp:nvSpPr>
        <dsp:cNvPr id="0" name=""/>
        <dsp:cNvSpPr/>
      </dsp:nvSpPr>
      <dsp:spPr>
        <a:xfrm>
          <a:off x="7342595" y="660"/>
          <a:ext cx="2210431" cy="1326259"/>
        </a:xfrm>
        <a:prstGeom prst="rect">
          <a:avLst/>
        </a:prstGeom>
        <a:solidFill>
          <a:schemeClr val="accent2">
            <a:hueOff val="1687807"/>
            <a:satOff val="-29684"/>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700" kern="1200"/>
            <a:t>Cognitive Perspectives</a:t>
          </a:r>
          <a:endParaRPr lang="en-US" sz="2700" kern="1200"/>
        </a:p>
      </dsp:txBody>
      <dsp:txXfrm>
        <a:off x="7342595" y="660"/>
        <a:ext cx="2210431" cy="1326259"/>
      </dsp:txXfrm>
    </dsp:sp>
    <dsp:sp modelId="{F8ED6448-5FB6-48EE-9679-CC1640498C8B}">
      <dsp:nvSpPr>
        <dsp:cNvPr id="0" name=""/>
        <dsp:cNvSpPr/>
      </dsp:nvSpPr>
      <dsp:spPr>
        <a:xfrm>
          <a:off x="3695382" y="1547963"/>
          <a:ext cx="2210431" cy="1326259"/>
        </a:xfrm>
        <a:prstGeom prst="rect">
          <a:avLst/>
        </a:prstGeom>
        <a:solidFill>
          <a:schemeClr val="accent2">
            <a:hueOff val="2250410"/>
            <a:satOff val="-39578"/>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700" kern="1200"/>
            <a:t>Evolutionary Theory</a:t>
          </a:r>
          <a:endParaRPr lang="en-US" sz="2700" kern="1200"/>
        </a:p>
      </dsp:txBody>
      <dsp:txXfrm>
        <a:off x="3695382" y="1547963"/>
        <a:ext cx="2210431" cy="13262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B7EF9-69BC-46C2-A693-AEEAADF4C6C7}">
      <dsp:nvSpPr>
        <dsp:cNvPr id="0" name=""/>
        <dsp:cNvSpPr/>
      </dsp:nvSpPr>
      <dsp:spPr>
        <a:xfrm>
          <a:off x="0" y="25746"/>
          <a:ext cx="9601196" cy="89504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CA" sz="2400" kern="1200"/>
            <a:t>Developed by Charles Horton Cooley and George Herbert Mead</a:t>
          </a:r>
          <a:endParaRPr lang="en-US" sz="2400" kern="1200"/>
        </a:p>
      </dsp:txBody>
      <dsp:txXfrm>
        <a:off x="43693" y="69439"/>
        <a:ext cx="9513810" cy="807663"/>
      </dsp:txXfrm>
    </dsp:sp>
    <dsp:sp modelId="{5EC66C46-9603-4DAC-B11B-3B03A49F57C8}">
      <dsp:nvSpPr>
        <dsp:cNvPr id="0" name=""/>
        <dsp:cNvSpPr/>
      </dsp:nvSpPr>
      <dsp:spPr>
        <a:xfrm>
          <a:off x="0" y="989916"/>
          <a:ext cx="9601196" cy="895049"/>
        </a:xfrm>
        <a:prstGeom prst="roundRect">
          <a:avLst/>
        </a:prstGeom>
        <a:solidFill>
          <a:schemeClr val="accent5">
            <a:hueOff val="-9793"/>
            <a:satOff val="-10735"/>
            <a:lumOff val="-5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CA" sz="2400" kern="1200"/>
            <a:t>“Symbolic Interactionism” was Coined by Herbert Blumer</a:t>
          </a:r>
          <a:endParaRPr lang="en-US" sz="2400" kern="1200"/>
        </a:p>
      </dsp:txBody>
      <dsp:txXfrm>
        <a:off x="43693" y="1033609"/>
        <a:ext cx="9513810" cy="807663"/>
      </dsp:txXfrm>
    </dsp:sp>
    <dsp:sp modelId="{D6DABD9D-A099-4120-85CB-3BBBC473DA36}">
      <dsp:nvSpPr>
        <dsp:cNvPr id="0" name=""/>
        <dsp:cNvSpPr/>
      </dsp:nvSpPr>
      <dsp:spPr>
        <a:xfrm>
          <a:off x="0" y="1954086"/>
          <a:ext cx="9601196" cy="895049"/>
        </a:xfrm>
        <a:prstGeom prst="roundRect">
          <a:avLst/>
        </a:prstGeom>
        <a:solidFill>
          <a:schemeClr val="accent5">
            <a:hueOff val="-19587"/>
            <a:satOff val="-21471"/>
            <a:lumOff val="-10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CA" sz="2400" kern="1200"/>
            <a:t>SI theorists understand the world as the product of the everyday interactions of people</a:t>
          </a:r>
          <a:endParaRPr lang="en-US" sz="2400" kern="1200"/>
        </a:p>
      </dsp:txBody>
      <dsp:txXfrm>
        <a:off x="43693" y="1997779"/>
        <a:ext cx="9513810" cy="8076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9/4/2024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8.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9/4/2024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9/4/2024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3.png"/><Relationship Id="rId7" Type="http://schemas.openxmlformats.org/officeDocument/2006/relationships/diagramQuickStyle" Target="../diagrams/quickStyle1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4.png"/><Relationship Id="rId9" Type="http://schemas.microsoft.com/office/2007/relationships/diagramDrawing" Target="../diagrams/drawing10.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3.png"/><Relationship Id="rId7" Type="http://schemas.openxmlformats.org/officeDocument/2006/relationships/diagramQuickStyle" Target="../diagrams/quickStyle1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4.png"/><Relationship Id="rId9" Type="http://schemas.microsoft.com/office/2007/relationships/diagramDrawing" Target="../diagrams/drawing1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png"/><Relationship Id="rId7" Type="http://schemas.openxmlformats.org/officeDocument/2006/relationships/diagramQuickStyle" Target="../diagrams/quickStyle1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4.png"/><Relationship Id="rId9" Type="http://schemas.microsoft.com/office/2007/relationships/diagramDrawing" Target="../diagrams/drawing16.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3.png"/><Relationship Id="rId7" Type="http://schemas.openxmlformats.org/officeDocument/2006/relationships/diagramQuickStyle" Target="../diagrams/quickStyle1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4.png"/><Relationship Id="rId9" Type="http://schemas.microsoft.com/office/2007/relationships/diagramDrawing" Target="../diagrams/drawing1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177EBB-CFE5-4956-BEF9-46051963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5"/>
            <a:ext cx="12192000" cy="68562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2B1246B-BFF7-432E-91F4-BD5976CDA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descr="A group of people holding hands&#10;&#10;Description automatically generated with low confidence">
            <a:extLst>
              <a:ext uri="{FF2B5EF4-FFF2-40B4-BE49-F238E27FC236}">
                <a16:creationId xmlns:a16="http://schemas.microsoft.com/office/drawing/2014/main" id="{E2340184-10B7-6A73-0010-2777B5572FBC}"/>
              </a:ext>
            </a:extLst>
          </p:cNvPr>
          <p:cNvPicPr>
            <a:picLocks noChangeAspect="1"/>
          </p:cNvPicPr>
          <p:nvPr/>
        </p:nvPicPr>
        <p:blipFill rotWithShape="1">
          <a:blip r:embed="rId3">
            <a:alphaModFix amt="35000"/>
          </a:blip>
          <a:srcRect t="18215" r="1" b="17352"/>
          <a:stretch/>
        </p:blipFill>
        <p:spPr>
          <a:xfrm>
            <a:off x="486137" y="486352"/>
            <a:ext cx="11227443" cy="5877900"/>
          </a:xfrm>
          <a:prstGeom prst="rect">
            <a:avLst/>
          </a:prstGeom>
        </p:spPr>
      </p:pic>
      <p:cxnSp>
        <p:nvCxnSpPr>
          <p:cNvPr id="25" name="Straight Connector 24">
            <a:extLst>
              <a:ext uri="{FF2B5EF4-FFF2-40B4-BE49-F238E27FC236}">
                <a16:creationId xmlns:a16="http://schemas.microsoft.com/office/drawing/2014/main" id="{A8AD5635-2280-43AD-B912-ABA456022C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4C6BCF18-14D6-4F32-8F14-1BDDACB6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854004E-B444-48C4-B777-446A1F1D99C8}"/>
              </a:ext>
            </a:extLst>
          </p:cNvPr>
          <p:cNvSpPr>
            <a:spLocks noGrp="1"/>
          </p:cNvSpPr>
          <p:nvPr>
            <p:ph type="ctrTitle"/>
          </p:nvPr>
        </p:nvSpPr>
        <p:spPr>
          <a:xfrm>
            <a:off x="2224403" y="1113698"/>
            <a:ext cx="8229600" cy="2345264"/>
          </a:xfrm>
        </p:spPr>
        <p:txBody>
          <a:bodyPr>
            <a:normAutofit/>
          </a:bodyPr>
          <a:lstStyle/>
          <a:p>
            <a:pPr>
              <a:lnSpc>
                <a:spcPct val="90000"/>
              </a:lnSpc>
            </a:pPr>
            <a:r>
              <a:rPr lang="en-CA" sz="6100">
                <a:solidFill>
                  <a:schemeClr val="bg1"/>
                </a:solidFill>
              </a:rPr>
              <a:t>What IS Social Psychology and How Do We Study It?</a:t>
            </a:r>
          </a:p>
        </p:txBody>
      </p:sp>
      <p:sp>
        <p:nvSpPr>
          <p:cNvPr id="3" name="Subtitle 2">
            <a:extLst>
              <a:ext uri="{FF2B5EF4-FFF2-40B4-BE49-F238E27FC236}">
                <a16:creationId xmlns:a16="http://schemas.microsoft.com/office/drawing/2014/main" id="{EB7F1B6B-4B79-43F6-A172-FC5BFEA52546}"/>
              </a:ext>
            </a:extLst>
          </p:cNvPr>
          <p:cNvSpPr>
            <a:spLocks noGrp="1"/>
          </p:cNvSpPr>
          <p:nvPr>
            <p:ph type="subTitle" idx="1"/>
          </p:nvPr>
        </p:nvSpPr>
        <p:spPr>
          <a:xfrm>
            <a:off x="2453003" y="3729894"/>
            <a:ext cx="7772400" cy="1320802"/>
          </a:xfrm>
        </p:spPr>
        <p:txBody>
          <a:bodyPr>
            <a:normAutofit/>
          </a:bodyPr>
          <a:lstStyle/>
          <a:p>
            <a:endParaRPr lang="en-CA">
              <a:solidFill>
                <a:schemeClr val="bg1"/>
              </a:solidFill>
            </a:endParaRPr>
          </a:p>
        </p:txBody>
      </p:sp>
      <p:grpSp>
        <p:nvGrpSpPr>
          <p:cNvPr id="29" name="Group 28">
            <a:extLst>
              <a:ext uri="{FF2B5EF4-FFF2-40B4-BE49-F238E27FC236}">
                <a16:creationId xmlns:a16="http://schemas.microsoft.com/office/drawing/2014/main" id="{8EE0B2C4-662B-49D2-9347-AE3E1A3FDA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6762" y="2"/>
            <a:ext cx="658368" cy="6856213"/>
            <a:chOff x="5756762" y="2"/>
            <a:chExt cx="658368" cy="6856213"/>
          </a:xfrm>
        </p:grpSpPr>
        <p:sp useBgFill="1">
          <p:nvSpPr>
            <p:cNvPr id="30" name="Rounded Rectangle 20">
              <a:extLst>
                <a:ext uri="{FF2B5EF4-FFF2-40B4-BE49-F238E27FC236}">
                  <a16:creationId xmlns:a16="http://schemas.microsoft.com/office/drawing/2014/main" id="{0198DF46-6765-4000-86C1-DE523729E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63086" y="426382"/>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0A51A0C6-8760-4900-9C84-407DA025BC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sp useBgFill="1">
          <p:nvSpPr>
            <p:cNvPr id="32" name="Rounded Rectangle 23">
              <a:extLst>
                <a:ext uri="{FF2B5EF4-FFF2-40B4-BE49-F238E27FC236}">
                  <a16:creationId xmlns:a16="http://schemas.microsoft.com/office/drawing/2014/main" id="{733FE318-0DA3-4162-95B3-12B2C6C43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63086" y="5769570"/>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67669D81-1C5E-4899-B0ED-9CB1D8CDB14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Tree>
    <p:extLst>
      <p:ext uri="{BB962C8B-B14F-4D97-AF65-F5344CB8AC3E}">
        <p14:creationId xmlns:p14="http://schemas.microsoft.com/office/powerpoint/2010/main" val="1014815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A6FB-243C-4E0C-A5B1-13A9D5354AFA}"/>
              </a:ext>
            </a:extLst>
          </p:cNvPr>
          <p:cNvSpPr>
            <a:spLocks noGrp="1"/>
          </p:cNvSpPr>
          <p:nvPr>
            <p:ph type="title"/>
          </p:nvPr>
        </p:nvSpPr>
        <p:spPr>
          <a:xfrm>
            <a:off x="1295402" y="982132"/>
            <a:ext cx="9601196" cy="1303867"/>
          </a:xfrm>
        </p:spPr>
        <p:txBody>
          <a:bodyPr>
            <a:normAutofit/>
          </a:bodyPr>
          <a:lstStyle/>
          <a:p>
            <a:pPr>
              <a:lnSpc>
                <a:spcPct val="90000"/>
              </a:lnSpc>
            </a:pPr>
            <a:r>
              <a:rPr lang="en-CA" sz="3400">
                <a:solidFill>
                  <a:srgbClr val="262626"/>
                </a:solidFill>
              </a:rPr>
              <a:t>The Impact that One Group has on Another Group</a:t>
            </a:r>
            <a:br>
              <a:rPr lang="en-CA" sz="3400">
                <a:solidFill>
                  <a:srgbClr val="262626"/>
                </a:solidFill>
              </a:rPr>
            </a:br>
            <a:endParaRPr lang="en-CA" sz="3400">
              <a:solidFill>
                <a:srgbClr val="262626"/>
              </a:solidFill>
            </a:endParaRPr>
          </a:p>
        </p:txBody>
      </p:sp>
      <p:graphicFrame>
        <p:nvGraphicFramePr>
          <p:cNvPr id="5" name="Content Placeholder 2">
            <a:extLst>
              <a:ext uri="{FF2B5EF4-FFF2-40B4-BE49-F238E27FC236}">
                <a16:creationId xmlns:a16="http://schemas.microsoft.com/office/drawing/2014/main" id="{FF2F42B9-E013-4224-9411-B073F2B3D086}"/>
              </a:ext>
            </a:extLst>
          </p:cNvPr>
          <p:cNvGraphicFramePr>
            <a:graphicFrameLocks noGrp="1"/>
          </p:cNvGraphicFramePr>
          <p:nvPr>
            <p:ph idx="1"/>
            <p:extLst>
              <p:ext uri="{D42A27DB-BD31-4B8C-83A1-F6EECF244321}">
                <p14:modId xmlns:p14="http://schemas.microsoft.com/office/powerpoint/2010/main" val="3847954608"/>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7930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3B2798-3DEA-4F3B-A0B7-003EB629274A}"/>
              </a:ext>
            </a:extLst>
          </p:cNvPr>
          <p:cNvSpPr>
            <a:spLocks noGrp="1"/>
          </p:cNvSpPr>
          <p:nvPr>
            <p:ph type="title"/>
          </p:nvPr>
        </p:nvSpPr>
        <p:spPr>
          <a:xfrm>
            <a:off x="1295402" y="982132"/>
            <a:ext cx="9601196" cy="1303867"/>
          </a:xfrm>
        </p:spPr>
        <p:txBody>
          <a:bodyPr>
            <a:normAutofit/>
          </a:bodyPr>
          <a:lstStyle/>
          <a:p>
            <a:pPr>
              <a:lnSpc>
                <a:spcPct val="90000"/>
              </a:lnSpc>
            </a:pPr>
            <a:r>
              <a:rPr lang="en-CA" sz="4100">
                <a:solidFill>
                  <a:srgbClr val="262626"/>
                </a:solidFill>
              </a:rPr>
              <a:t>The Impact of Social Context and Social Structure on Groups and Individuals</a:t>
            </a:r>
          </a:p>
        </p:txBody>
      </p:sp>
      <p:graphicFrame>
        <p:nvGraphicFramePr>
          <p:cNvPr id="7" name="Content Placeholder 3">
            <a:extLst>
              <a:ext uri="{FF2B5EF4-FFF2-40B4-BE49-F238E27FC236}">
                <a16:creationId xmlns:a16="http://schemas.microsoft.com/office/drawing/2014/main" id="{F1F6A1E7-A28A-4910-A308-B85062159D60}"/>
              </a:ext>
            </a:extLst>
          </p:cNvPr>
          <p:cNvGraphicFramePr>
            <a:graphicFrameLocks noGrp="1"/>
          </p:cNvGraphicFramePr>
          <p:nvPr>
            <p:ph idx="1"/>
            <p:extLst>
              <p:ext uri="{D42A27DB-BD31-4B8C-83A1-F6EECF244321}">
                <p14:modId xmlns:p14="http://schemas.microsoft.com/office/powerpoint/2010/main" val="95875538"/>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338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EA3F42-377A-450E-9001-DD4A55F1543A}"/>
              </a:ext>
            </a:extLst>
          </p:cNvPr>
          <p:cNvSpPr>
            <a:spLocks noGrp="1"/>
          </p:cNvSpPr>
          <p:nvPr>
            <p:ph type="title"/>
          </p:nvPr>
        </p:nvSpPr>
        <p:spPr>
          <a:xfrm>
            <a:off x="1295402" y="982132"/>
            <a:ext cx="9601196" cy="1303867"/>
          </a:xfrm>
        </p:spPr>
        <p:txBody>
          <a:bodyPr>
            <a:normAutofit/>
          </a:bodyPr>
          <a:lstStyle/>
          <a:p>
            <a:r>
              <a:rPr lang="en-CA">
                <a:solidFill>
                  <a:srgbClr val="262626"/>
                </a:solidFill>
              </a:rPr>
              <a:t>Theoretical Perspectives</a:t>
            </a:r>
          </a:p>
        </p:txBody>
      </p:sp>
      <p:graphicFrame>
        <p:nvGraphicFramePr>
          <p:cNvPr id="8" name="Content Placeholder 5">
            <a:extLst>
              <a:ext uri="{FF2B5EF4-FFF2-40B4-BE49-F238E27FC236}">
                <a16:creationId xmlns:a16="http://schemas.microsoft.com/office/drawing/2014/main" id="{AD257BA5-C124-4A97-982C-28E75BA423AD}"/>
              </a:ext>
            </a:extLst>
          </p:cNvPr>
          <p:cNvGraphicFramePr>
            <a:graphicFrameLocks noGrp="1"/>
          </p:cNvGraphicFramePr>
          <p:nvPr>
            <p:ph idx="1"/>
            <p:extLst>
              <p:ext uri="{D42A27DB-BD31-4B8C-83A1-F6EECF244321}">
                <p14:modId xmlns:p14="http://schemas.microsoft.com/office/powerpoint/2010/main" val="4114501787"/>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083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317F-2117-42C1-8145-159A15B292E6}"/>
              </a:ext>
            </a:extLst>
          </p:cNvPr>
          <p:cNvSpPr>
            <a:spLocks noGrp="1"/>
          </p:cNvSpPr>
          <p:nvPr>
            <p:ph type="title"/>
          </p:nvPr>
        </p:nvSpPr>
        <p:spPr>
          <a:xfrm>
            <a:off x="1295402" y="982132"/>
            <a:ext cx="9601196" cy="1303867"/>
          </a:xfrm>
        </p:spPr>
        <p:txBody>
          <a:bodyPr>
            <a:normAutofit/>
          </a:bodyPr>
          <a:lstStyle/>
          <a:p>
            <a:r>
              <a:rPr lang="en-CA">
                <a:solidFill>
                  <a:srgbClr val="262626"/>
                </a:solidFill>
              </a:rPr>
              <a:t>1. Symbolic Interactionism</a:t>
            </a:r>
          </a:p>
        </p:txBody>
      </p:sp>
      <p:graphicFrame>
        <p:nvGraphicFramePr>
          <p:cNvPr id="5" name="Content Placeholder 2">
            <a:extLst>
              <a:ext uri="{FF2B5EF4-FFF2-40B4-BE49-F238E27FC236}">
                <a16:creationId xmlns:a16="http://schemas.microsoft.com/office/drawing/2014/main" id="{A93553AD-2CF1-4C59-8F8B-1733969A6717}"/>
              </a:ext>
            </a:extLst>
          </p:cNvPr>
          <p:cNvGraphicFramePr>
            <a:graphicFrameLocks noGrp="1"/>
          </p:cNvGraphicFramePr>
          <p:nvPr>
            <p:ph idx="1"/>
            <p:extLst>
              <p:ext uri="{D42A27DB-BD31-4B8C-83A1-F6EECF244321}">
                <p14:modId xmlns:p14="http://schemas.microsoft.com/office/powerpoint/2010/main" val="503463461"/>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247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F11533-723E-420D-A991-D376E7393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60393DE-86F5-4639-9D54-85E166A843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6781C5A9-B7CC-4944-80B9-8D48C77D333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179E96B4-A8EA-47EF-B2BB-92FF796E9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4" name="Picture 13">
              <a:extLst>
                <a:ext uri="{FF2B5EF4-FFF2-40B4-BE49-F238E27FC236}">
                  <a16:creationId xmlns:a16="http://schemas.microsoft.com/office/drawing/2014/main" id="{A4EF7629-2B5A-4DD5-81B4-4878E937151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58963C9E-C5BF-4148-A145-6931A8AB11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7DA3410-F0B1-4688-A398-5B7EC94ACD3D}"/>
              </a:ext>
            </a:extLst>
          </p:cNvPr>
          <p:cNvSpPr>
            <a:spLocks noGrp="1"/>
          </p:cNvSpPr>
          <p:nvPr>
            <p:ph type="title"/>
          </p:nvPr>
        </p:nvSpPr>
        <p:spPr>
          <a:xfrm>
            <a:off x="1295402" y="982132"/>
            <a:ext cx="9601196" cy="1303867"/>
          </a:xfrm>
        </p:spPr>
        <p:txBody>
          <a:bodyPr>
            <a:normAutofit/>
          </a:bodyPr>
          <a:lstStyle/>
          <a:p>
            <a:r>
              <a:rPr lang="en-CA">
                <a:solidFill>
                  <a:srgbClr val="262626"/>
                </a:solidFill>
              </a:rPr>
              <a:t>SI - Blumer’s SI Premises</a:t>
            </a:r>
          </a:p>
        </p:txBody>
      </p:sp>
      <p:graphicFrame>
        <p:nvGraphicFramePr>
          <p:cNvPr id="5" name="Content Placeholder 2">
            <a:extLst>
              <a:ext uri="{FF2B5EF4-FFF2-40B4-BE49-F238E27FC236}">
                <a16:creationId xmlns:a16="http://schemas.microsoft.com/office/drawing/2014/main" id="{32C28398-0868-4936-985C-70A37AB3BD45}"/>
              </a:ext>
            </a:extLst>
          </p:cNvPr>
          <p:cNvGraphicFramePr>
            <a:graphicFrameLocks noGrp="1"/>
          </p:cNvGraphicFramePr>
          <p:nvPr>
            <p:ph idx="1"/>
            <p:extLst>
              <p:ext uri="{D42A27DB-BD31-4B8C-83A1-F6EECF244321}">
                <p14:modId xmlns:p14="http://schemas.microsoft.com/office/powerpoint/2010/main" val="3833605462"/>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21743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FC7F-EFEE-4AAF-B397-890DDDEE1552}"/>
              </a:ext>
            </a:extLst>
          </p:cNvPr>
          <p:cNvSpPr>
            <a:spLocks noGrp="1"/>
          </p:cNvSpPr>
          <p:nvPr>
            <p:ph type="title"/>
          </p:nvPr>
        </p:nvSpPr>
        <p:spPr/>
        <p:txBody>
          <a:bodyPr/>
          <a:lstStyle/>
          <a:p>
            <a:r>
              <a:rPr lang="en-CA" dirty="0"/>
              <a:t>SI - Looking-Glass Self</a:t>
            </a:r>
          </a:p>
        </p:txBody>
      </p:sp>
      <p:sp>
        <p:nvSpPr>
          <p:cNvPr id="4" name="Content Placeholder 3">
            <a:extLst>
              <a:ext uri="{FF2B5EF4-FFF2-40B4-BE49-F238E27FC236}">
                <a16:creationId xmlns:a16="http://schemas.microsoft.com/office/drawing/2014/main" id="{F7C33BA5-3BDB-45E9-856A-C33F77C3E3CF}"/>
              </a:ext>
            </a:extLst>
          </p:cNvPr>
          <p:cNvSpPr>
            <a:spLocks noGrp="1"/>
          </p:cNvSpPr>
          <p:nvPr>
            <p:ph sz="half" idx="1"/>
          </p:nvPr>
        </p:nvSpPr>
        <p:spPr/>
        <p:txBody>
          <a:bodyPr/>
          <a:lstStyle/>
          <a:p>
            <a:r>
              <a:rPr lang="en-CA" dirty="0"/>
              <a:t>Three Elements</a:t>
            </a:r>
          </a:p>
          <a:p>
            <a:pPr lvl="1"/>
            <a:r>
              <a:rPr lang="en-CA" dirty="0"/>
              <a:t>Imagine how we appear to others</a:t>
            </a:r>
          </a:p>
          <a:p>
            <a:pPr lvl="1"/>
            <a:r>
              <a:rPr lang="en-CA" dirty="0"/>
              <a:t>Imagine the other person’s reaction to our appearance</a:t>
            </a:r>
          </a:p>
          <a:p>
            <a:pPr lvl="1"/>
            <a:r>
              <a:rPr lang="en-CA" dirty="0"/>
              <a:t>Respond with some sort of feeling</a:t>
            </a:r>
          </a:p>
          <a:p>
            <a:pPr lvl="2"/>
            <a:r>
              <a:rPr lang="en-CA" dirty="0"/>
              <a:t>Shame, Pride, Guilt, Happiness</a:t>
            </a:r>
          </a:p>
        </p:txBody>
      </p:sp>
      <p:pic>
        <p:nvPicPr>
          <p:cNvPr id="7" name="Content Placeholder 6">
            <a:extLst>
              <a:ext uri="{FF2B5EF4-FFF2-40B4-BE49-F238E27FC236}">
                <a16:creationId xmlns:a16="http://schemas.microsoft.com/office/drawing/2014/main" id="{C1018330-CB1D-4F17-AB43-F5DBE2CC6CB3}"/>
              </a:ext>
            </a:extLst>
          </p:cNvPr>
          <p:cNvPicPr>
            <a:picLocks noGrp="1" noChangeAspect="1"/>
          </p:cNvPicPr>
          <p:nvPr>
            <p:ph sz="half" idx="2"/>
          </p:nvPr>
        </p:nvPicPr>
        <p:blipFill>
          <a:blip r:embed="rId2"/>
          <a:stretch>
            <a:fillRect/>
          </a:stretch>
        </p:blipFill>
        <p:spPr>
          <a:xfrm>
            <a:off x="7094099" y="2560638"/>
            <a:ext cx="2893301" cy="3309937"/>
          </a:xfrm>
        </p:spPr>
      </p:pic>
    </p:spTree>
    <p:extLst>
      <p:ext uri="{BB962C8B-B14F-4D97-AF65-F5344CB8AC3E}">
        <p14:creationId xmlns:p14="http://schemas.microsoft.com/office/powerpoint/2010/main" val="2505855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CA9E50-B76A-428A-92C9-9BAC41446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5E3F79-81BB-4454-A267-DDCA42824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F375A4-17F0-4BA7-B751-68BFAAEC4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605093F-EA85-410E-8447-9A42D941648E}"/>
              </a:ext>
            </a:extLst>
          </p:cNvPr>
          <p:cNvSpPr>
            <a:spLocks noGrp="1"/>
          </p:cNvSpPr>
          <p:nvPr>
            <p:ph type="title"/>
          </p:nvPr>
        </p:nvSpPr>
        <p:spPr>
          <a:xfrm>
            <a:off x="1055599" y="1055077"/>
            <a:ext cx="2532909" cy="4794578"/>
          </a:xfrm>
        </p:spPr>
        <p:txBody>
          <a:bodyPr>
            <a:normAutofit/>
          </a:bodyPr>
          <a:lstStyle/>
          <a:p>
            <a:r>
              <a:rPr lang="en-CA">
                <a:solidFill>
                  <a:srgbClr val="262626"/>
                </a:solidFill>
              </a:rPr>
              <a:t>2. Group Processes</a:t>
            </a:r>
          </a:p>
        </p:txBody>
      </p:sp>
      <p:sp useBgFill="1">
        <p:nvSpPr>
          <p:cNvPr id="15" name="Rectangle 14">
            <a:extLst>
              <a:ext uri="{FF2B5EF4-FFF2-40B4-BE49-F238E27FC236}">
                <a16:creationId xmlns:a16="http://schemas.microsoft.com/office/drawing/2014/main" id="{5D2122D3-4056-4C50-B4AC-74BB2940E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DC3475E-D4F2-434D-BE0E-23A26BFC06A6}"/>
              </a:ext>
            </a:extLst>
          </p:cNvPr>
          <p:cNvGraphicFramePr>
            <a:graphicFrameLocks noGrp="1"/>
          </p:cNvGraphicFramePr>
          <p:nvPr>
            <p:ph idx="1"/>
            <p:extLst>
              <p:ext uri="{D42A27DB-BD31-4B8C-83A1-F6EECF244321}">
                <p14:modId xmlns:p14="http://schemas.microsoft.com/office/powerpoint/2010/main" val="3301740301"/>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899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DCE850A7-7E00-884F-A138-21810AEED481}"/>
              </a:ext>
            </a:extLst>
          </p:cNvPr>
          <p:cNvSpPr>
            <a:spLocks noGrp="1"/>
          </p:cNvSpPr>
          <p:nvPr>
            <p:ph type="title"/>
          </p:nvPr>
        </p:nvSpPr>
        <p:spPr>
          <a:xfrm>
            <a:off x="952108" y="954756"/>
            <a:ext cx="2730414" cy="4946003"/>
          </a:xfrm>
        </p:spPr>
        <p:txBody>
          <a:bodyPr>
            <a:normAutofit/>
          </a:bodyPr>
          <a:lstStyle/>
          <a:p>
            <a:r>
              <a:rPr lang="en-CA" sz="3600">
                <a:solidFill>
                  <a:srgbClr val="FFFFFF"/>
                </a:solidFill>
              </a:rPr>
              <a:t>Social Exchange Theory </a:t>
            </a:r>
          </a:p>
        </p:txBody>
      </p:sp>
      <p:sp>
        <p:nvSpPr>
          <p:cNvPr id="14" name="Rectangle 13">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2E6AE7-99BF-B99F-B77F-4B846913EC49}"/>
              </a:ext>
            </a:extLst>
          </p:cNvPr>
          <p:cNvSpPr>
            <a:spLocks noGrp="1"/>
          </p:cNvSpPr>
          <p:nvPr>
            <p:ph idx="1"/>
          </p:nvPr>
        </p:nvSpPr>
        <p:spPr>
          <a:xfrm>
            <a:off x="5140934" y="469900"/>
            <a:ext cx="5953630" cy="5405968"/>
          </a:xfrm>
        </p:spPr>
        <p:txBody>
          <a:bodyPr anchor="ctr">
            <a:normAutofit/>
          </a:bodyPr>
          <a:lstStyle/>
          <a:p>
            <a:r>
              <a:rPr lang="en-CA" dirty="0">
                <a:solidFill>
                  <a:srgbClr val="212121"/>
                </a:solidFill>
              </a:rPr>
              <a:t>Social Exchange</a:t>
            </a:r>
          </a:p>
          <a:p>
            <a:pPr lvl="1"/>
            <a:r>
              <a:rPr lang="en-CA" dirty="0">
                <a:solidFill>
                  <a:srgbClr val="212121"/>
                </a:solidFill>
              </a:rPr>
              <a:t>Cost-Benefit Ideology</a:t>
            </a:r>
          </a:p>
          <a:p>
            <a:pPr lvl="1"/>
            <a:r>
              <a:rPr lang="en-CA" dirty="0">
                <a:solidFill>
                  <a:srgbClr val="212121"/>
                </a:solidFill>
              </a:rPr>
              <a:t>Subjective</a:t>
            </a:r>
          </a:p>
          <a:p>
            <a:endParaRPr lang="en-CA">
              <a:solidFill>
                <a:srgbClr val="212121"/>
              </a:solidFill>
            </a:endParaRPr>
          </a:p>
        </p:txBody>
      </p:sp>
    </p:spTree>
    <p:extLst>
      <p:ext uri="{BB962C8B-B14F-4D97-AF65-F5344CB8AC3E}">
        <p14:creationId xmlns:p14="http://schemas.microsoft.com/office/powerpoint/2010/main" val="1495018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F11533-723E-420D-A991-D376E7393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60393DE-86F5-4639-9D54-85E166A843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6781C5A9-B7CC-4944-80B9-8D48C77D333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179E96B4-A8EA-47EF-B2BB-92FF796E9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4" name="Picture 13">
              <a:extLst>
                <a:ext uri="{FF2B5EF4-FFF2-40B4-BE49-F238E27FC236}">
                  <a16:creationId xmlns:a16="http://schemas.microsoft.com/office/drawing/2014/main" id="{A4EF7629-2B5A-4DD5-81B4-4878E937151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58963C9E-C5BF-4148-A145-6931A8AB11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C3F70608-4539-4201-BC69-96F15F8FF2F1}"/>
              </a:ext>
            </a:extLst>
          </p:cNvPr>
          <p:cNvSpPr>
            <a:spLocks noGrp="1"/>
          </p:cNvSpPr>
          <p:nvPr>
            <p:ph type="title"/>
          </p:nvPr>
        </p:nvSpPr>
        <p:spPr>
          <a:xfrm>
            <a:off x="1295402" y="982132"/>
            <a:ext cx="9601196" cy="1303867"/>
          </a:xfrm>
        </p:spPr>
        <p:txBody>
          <a:bodyPr>
            <a:normAutofit/>
          </a:bodyPr>
          <a:lstStyle/>
          <a:p>
            <a:r>
              <a:rPr lang="en-CA">
                <a:solidFill>
                  <a:srgbClr val="262626"/>
                </a:solidFill>
              </a:rPr>
              <a:t>3. Social Structure and Personality</a:t>
            </a:r>
          </a:p>
        </p:txBody>
      </p:sp>
      <p:graphicFrame>
        <p:nvGraphicFramePr>
          <p:cNvPr id="4" name="Content Placeholder 3">
            <a:extLst>
              <a:ext uri="{FF2B5EF4-FFF2-40B4-BE49-F238E27FC236}">
                <a16:creationId xmlns:a16="http://schemas.microsoft.com/office/drawing/2014/main" id="{EB897619-0431-4F48-8BEF-633A4B1E0CBE}"/>
              </a:ext>
            </a:extLst>
          </p:cNvPr>
          <p:cNvGraphicFramePr>
            <a:graphicFrameLocks noGrp="1"/>
          </p:cNvGraphicFramePr>
          <p:nvPr>
            <p:ph idx="1"/>
            <p:extLst>
              <p:ext uri="{D42A27DB-BD31-4B8C-83A1-F6EECF244321}">
                <p14:modId xmlns:p14="http://schemas.microsoft.com/office/powerpoint/2010/main" val="2357727625"/>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6260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B0F647F-7DC3-4597-B4B0-9F52A492FCC2}"/>
              </a:ext>
            </a:extLst>
          </p:cNvPr>
          <p:cNvSpPr>
            <a:spLocks noGrp="1"/>
          </p:cNvSpPr>
          <p:nvPr>
            <p:ph type="title"/>
          </p:nvPr>
        </p:nvSpPr>
        <p:spPr>
          <a:xfrm>
            <a:off x="952108" y="954756"/>
            <a:ext cx="2730414" cy="4946003"/>
          </a:xfrm>
        </p:spPr>
        <p:txBody>
          <a:bodyPr>
            <a:normAutofit/>
          </a:bodyPr>
          <a:lstStyle/>
          <a:p>
            <a:r>
              <a:rPr lang="en-CA" sz="3600">
                <a:solidFill>
                  <a:srgbClr val="FFFFFF"/>
                </a:solidFill>
              </a:rPr>
              <a:t>Social Structure and Personality</a:t>
            </a:r>
          </a:p>
        </p:txBody>
      </p:sp>
      <p:sp>
        <p:nvSpPr>
          <p:cNvPr id="14" name="Rectangle 13">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996680-9493-4C13-8068-ACB5B2A2B8D9}"/>
              </a:ext>
            </a:extLst>
          </p:cNvPr>
          <p:cNvSpPr>
            <a:spLocks noGrp="1"/>
          </p:cNvSpPr>
          <p:nvPr>
            <p:ph idx="1"/>
          </p:nvPr>
        </p:nvSpPr>
        <p:spPr>
          <a:xfrm>
            <a:off x="5140934" y="469900"/>
            <a:ext cx="5953630" cy="5405968"/>
          </a:xfrm>
        </p:spPr>
        <p:txBody>
          <a:bodyPr anchor="ctr">
            <a:normAutofit/>
          </a:bodyPr>
          <a:lstStyle/>
          <a:p>
            <a:r>
              <a:rPr lang="en-CA">
                <a:solidFill>
                  <a:srgbClr val="212121"/>
                </a:solidFill>
              </a:rPr>
              <a:t>What are Social Structures?</a:t>
            </a:r>
          </a:p>
          <a:p>
            <a:pPr lvl="1"/>
            <a:r>
              <a:rPr lang="en-CA">
                <a:solidFill>
                  <a:srgbClr val="212121"/>
                </a:solidFill>
              </a:rPr>
              <a:t>Relationships between groups of individuals</a:t>
            </a:r>
          </a:p>
          <a:p>
            <a:pPr lvl="1"/>
            <a:r>
              <a:rPr lang="en-CA">
                <a:solidFill>
                  <a:srgbClr val="212121"/>
                </a:solidFill>
              </a:rPr>
              <a:t>Ex. Social Class, Religion, Family, School, Mass Media, etc…</a:t>
            </a:r>
          </a:p>
        </p:txBody>
      </p:sp>
    </p:spTree>
    <p:extLst>
      <p:ext uri="{BB962C8B-B14F-4D97-AF65-F5344CB8AC3E}">
        <p14:creationId xmlns:p14="http://schemas.microsoft.com/office/powerpoint/2010/main" val="2497417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CA9E50-B76A-428A-92C9-9BAC41446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5E3F79-81BB-4454-A267-DDCA42824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F375A4-17F0-4BA7-B751-68BFAAEC4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9AC26F8-4EE2-A96D-BA65-D1AE589D2592}"/>
              </a:ext>
            </a:extLst>
          </p:cNvPr>
          <p:cNvSpPr>
            <a:spLocks noGrp="1"/>
          </p:cNvSpPr>
          <p:nvPr>
            <p:ph type="title"/>
          </p:nvPr>
        </p:nvSpPr>
        <p:spPr>
          <a:xfrm>
            <a:off x="1055599" y="1055077"/>
            <a:ext cx="2532909" cy="4794578"/>
          </a:xfrm>
        </p:spPr>
        <p:txBody>
          <a:bodyPr>
            <a:normAutofit/>
          </a:bodyPr>
          <a:lstStyle/>
          <a:p>
            <a:r>
              <a:rPr lang="en-CA" sz="3700">
                <a:solidFill>
                  <a:srgbClr val="262626"/>
                </a:solidFill>
              </a:rPr>
              <a:t>Introduction</a:t>
            </a:r>
          </a:p>
        </p:txBody>
      </p:sp>
      <p:sp useBgFill="1">
        <p:nvSpPr>
          <p:cNvPr id="15" name="Rectangle 14">
            <a:extLst>
              <a:ext uri="{FF2B5EF4-FFF2-40B4-BE49-F238E27FC236}">
                <a16:creationId xmlns:a16="http://schemas.microsoft.com/office/drawing/2014/main" id="{5D2122D3-4056-4C50-B4AC-74BB2940E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C6D6091-15C3-1C0D-C14B-C248BA9DBA18}"/>
              </a:ext>
            </a:extLst>
          </p:cNvPr>
          <p:cNvGraphicFramePr>
            <a:graphicFrameLocks noGrp="1"/>
          </p:cNvGraphicFramePr>
          <p:nvPr>
            <p:ph idx="1"/>
            <p:extLst>
              <p:ext uri="{D42A27DB-BD31-4B8C-83A1-F6EECF244321}">
                <p14:modId xmlns:p14="http://schemas.microsoft.com/office/powerpoint/2010/main" val="565303405"/>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0839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70EAB-0E4C-4791-8E80-2961AAC98629}"/>
              </a:ext>
            </a:extLst>
          </p:cNvPr>
          <p:cNvSpPr>
            <a:spLocks noGrp="1"/>
          </p:cNvSpPr>
          <p:nvPr>
            <p:ph type="title"/>
          </p:nvPr>
        </p:nvSpPr>
        <p:spPr>
          <a:xfrm>
            <a:off x="1295402" y="982132"/>
            <a:ext cx="9601196" cy="1303867"/>
          </a:xfrm>
        </p:spPr>
        <p:txBody>
          <a:bodyPr>
            <a:normAutofit/>
          </a:bodyPr>
          <a:lstStyle/>
          <a:p>
            <a:r>
              <a:rPr lang="en-CA">
                <a:solidFill>
                  <a:srgbClr val="262626"/>
                </a:solidFill>
              </a:rPr>
              <a:t>4. Cognitive Perspectives</a:t>
            </a:r>
          </a:p>
        </p:txBody>
      </p:sp>
      <p:graphicFrame>
        <p:nvGraphicFramePr>
          <p:cNvPr id="5" name="Content Placeholder 2">
            <a:extLst>
              <a:ext uri="{FF2B5EF4-FFF2-40B4-BE49-F238E27FC236}">
                <a16:creationId xmlns:a16="http://schemas.microsoft.com/office/drawing/2014/main" id="{8331B872-5A8D-49F0-8304-C9A80E5AD5E2}"/>
              </a:ext>
            </a:extLst>
          </p:cNvPr>
          <p:cNvGraphicFramePr>
            <a:graphicFrameLocks noGrp="1"/>
          </p:cNvGraphicFramePr>
          <p:nvPr>
            <p:ph idx="1"/>
            <p:extLst>
              <p:ext uri="{D42A27DB-BD31-4B8C-83A1-F6EECF244321}">
                <p14:modId xmlns:p14="http://schemas.microsoft.com/office/powerpoint/2010/main" val="2327433567"/>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7292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FCDF-1B9A-4A7B-86C8-ADB1322A642B}"/>
              </a:ext>
            </a:extLst>
          </p:cNvPr>
          <p:cNvSpPr>
            <a:spLocks noGrp="1"/>
          </p:cNvSpPr>
          <p:nvPr>
            <p:ph type="title"/>
          </p:nvPr>
        </p:nvSpPr>
        <p:spPr>
          <a:xfrm>
            <a:off x="1295402" y="982132"/>
            <a:ext cx="9601196" cy="1303867"/>
          </a:xfrm>
        </p:spPr>
        <p:txBody>
          <a:bodyPr>
            <a:normAutofit/>
          </a:bodyPr>
          <a:lstStyle/>
          <a:p>
            <a:r>
              <a:rPr lang="en-CA" dirty="0">
                <a:solidFill>
                  <a:srgbClr val="262626"/>
                </a:solidFill>
              </a:rPr>
              <a:t>Cognitive Concepts</a:t>
            </a:r>
          </a:p>
        </p:txBody>
      </p:sp>
      <p:graphicFrame>
        <p:nvGraphicFramePr>
          <p:cNvPr id="5" name="Content Placeholder 2">
            <a:extLst>
              <a:ext uri="{FF2B5EF4-FFF2-40B4-BE49-F238E27FC236}">
                <a16:creationId xmlns:a16="http://schemas.microsoft.com/office/drawing/2014/main" id="{33EAF7D9-E888-43A5-9C7F-97CC0BD5D61E}"/>
              </a:ext>
            </a:extLst>
          </p:cNvPr>
          <p:cNvGraphicFramePr>
            <a:graphicFrameLocks noGrp="1"/>
          </p:cNvGraphicFramePr>
          <p:nvPr>
            <p:ph idx="1"/>
            <p:extLst>
              <p:ext uri="{D42A27DB-BD31-4B8C-83A1-F6EECF244321}">
                <p14:modId xmlns:p14="http://schemas.microsoft.com/office/powerpoint/2010/main" val="756996598"/>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53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B425CB8-2B3F-4255-BE53-7491C57E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8" name="Picture 17">
              <a:extLst>
                <a:ext uri="{FF2B5EF4-FFF2-40B4-BE49-F238E27FC236}">
                  <a16:creationId xmlns:a16="http://schemas.microsoft.com/office/drawing/2014/main" id="{CE905C22-ADC2-4281-87F2-C04DA2AEE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 name="Rectangle 18">
              <a:extLst>
                <a:ext uri="{FF2B5EF4-FFF2-40B4-BE49-F238E27FC236}">
                  <a16:creationId xmlns:a16="http://schemas.microsoft.com/office/drawing/2014/main" id="{20321862-51E9-4043-93D6-97152918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0" name="Picture 19">
              <a:extLst>
                <a:ext uri="{FF2B5EF4-FFF2-40B4-BE49-F238E27FC236}">
                  <a16:creationId xmlns:a16="http://schemas.microsoft.com/office/drawing/2014/main" id="{6D8C3F63-D29B-4420-B816-AF54C4C892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21" name="Picture 20">
              <a:extLst>
                <a:ext uri="{FF2B5EF4-FFF2-40B4-BE49-F238E27FC236}">
                  <a16:creationId xmlns:a16="http://schemas.microsoft.com/office/drawing/2014/main" id="{B6BD0CCA-F30F-4D8D-A96A-93F46B9B74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23" name="Straight Connector 22">
            <a:extLst>
              <a:ext uri="{FF2B5EF4-FFF2-40B4-BE49-F238E27FC236}">
                <a16:creationId xmlns:a16="http://schemas.microsoft.com/office/drawing/2014/main" id="{F1C3B73B-B7CA-432A-925B-E82D73AC8B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5" name="Rectangle 24">
            <a:extLst>
              <a:ext uri="{FF2B5EF4-FFF2-40B4-BE49-F238E27FC236}">
                <a16:creationId xmlns:a16="http://schemas.microsoft.com/office/drawing/2014/main" id="{EF1FF529-A042-4EAF-86FE-5713AC4D6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E6F8FFDF-272C-494E-A4EC-4000E79D0A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8" name="Rectangle 27">
              <a:extLst>
                <a:ext uri="{FF2B5EF4-FFF2-40B4-BE49-F238E27FC236}">
                  <a16:creationId xmlns:a16="http://schemas.microsoft.com/office/drawing/2014/main" id="{69EF9E2A-603D-43F8-9667-90E953710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39474F3-90A4-403B-A247-09559D8F87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30" name="Picture 29">
                <a:extLst>
                  <a:ext uri="{FF2B5EF4-FFF2-40B4-BE49-F238E27FC236}">
                    <a16:creationId xmlns:a16="http://schemas.microsoft.com/office/drawing/2014/main" id="{98FE73DE-328E-476E-AC41-F012601F379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9E9823B9-BE42-495C-A7D0-E91BEA0F9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32" name="Picture 31">
                <a:extLst>
                  <a:ext uri="{FF2B5EF4-FFF2-40B4-BE49-F238E27FC236}">
                    <a16:creationId xmlns:a16="http://schemas.microsoft.com/office/drawing/2014/main" id="{DC7CAF5A-860D-403A-B8A8-88A2574540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33" name="Picture 32">
                <a:extLst>
                  <a:ext uri="{FF2B5EF4-FFF2-40B4-BE49-F238E27FC236}">
                    <a16:creationId xmlns:a16="http://schemas.microsoft.com/office/drawing/2014/main" id="{8426FA33-D8C3-4FB3-8615-33DD29C5A5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4" name="Title 3">
            <a:extLst>
              <a:ext uri="{FF2B5EF4-FFF2-40B4-BE49-F238E27FC236}">
                <a16:creationId xmlns:a16="http://schemas.microsoft.com/office/drawing/2014/main" id="{1D3B7AD4-8AD1-4F18-BF7E-E1CD10A0976B}"/>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a:t>Schema Examples</a:t>
            </a:r>
          </a:p>
        </p:txBody>
      </p:sp>
      <p:sp>
        <p:nvSpPr>
          <p:cNvPr id="35" name="Rectangle 34">
            <a:extLst>
              <a:ext uri="{FF2B5EF4-FFF2-40B4-BE49-F238E27FC236}">
                <a16:creationId xmlns:a16="http://schemas.microsoft.com/office/drawing/2014/main" id="{5406BCFE-B7F6-454F-A417-F4ED1B646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CA346960-CB65-44FB-8577-454B14025BB4}"/>
              </a:ext>
            </a:extLst>
          </p:cNvPr>
          <p:cNvPicPr>
            <a:picLocks noGrp="1" noChangeAspect="1"/>
          </p:cNvPicPr>
          <p:nvPr>
            <p:ph sz="half" idx="4294967295"/>
          </p:nvPr>
        </p:nvPicPr>
        <p:blipFill rotWithShape="1">
          <a:blip r:embed="rId7"/>
          <a:srcRect r="-4" b="1210"/>
          <a:stretch/>
        </p:blipFill>
        <p:spPr>
          <a:xfrm>
            <a:off x="1776502" y="1257341"/>
            <a:ext cx="4243375" cy="2798064"/>
          </a:xfrm>
          <a:prstGeom prst="rect">
            <a:avLst/>
          </a:prstGeom>
        </p:spPr>
      </p:pic>
      <p:pic>
        <p:nvPicPr>
          <p:cNvPr id="8" name="Content Placeholder 7">
            <a:extLst>
              <a:ext uri="{FF2B5EF4-FFF2-40B4-BE49-F238E27FC236}">
                <a16:creationId xmlns:a16="http://schemas.microsoft.com/office/drawing/2014/main" id="{C040B03F-FEA3-46E0-A487-956C4079E051}"/>
              </a:ext>
            </a:extLst>
          </p:cNvPr>
          <p:cNvPicPr>
            <a:picLocks noGrp="1" noChangeAspect="1"/>
          </p:cNvPicPr>
          <p:nvPr>
            <p:ph idx="4294967295"/>
          </p:nvPr>
        </p:nvPicPr>
        <p:blipFill rotWithShape="1">
          <a:blip r:embed="rId8"/>
          <a:srcRect r="8964" b="-2"/>
          <a:stretch/>
        </p:blipFill>
        <p:spPr>
          <a:xfrm>
            <a:off x="6180744" y="1257341"/>
            <a:ext cx="4227694" cy="2798064"/>
          </a:xfrm>
          <a:prstGeom prst="rect">
            <a:avLst/>
          </a:prstGeom>
        </p:spPr>
      </p:pic>
      <p:cxnSp>
        <p:nvCxnSpPr>
          <p:cNvPr id="37" name="Straight Connector 36">
            <a:extLst>
              <a:ext uri="{FF2B5EF4-FFF2-40B4-BE49-F238E27FC236}">
                <a16:creationId xmlns:a16="http://schemas.microsoft.com/office/drawing/2014/main" id="{824B523A-1954-40C0-8DD7-EC1D034A7B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1841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4312-E36A-42CD-80A8-B3623BCBA142}"/>
              </a:ext>
            </a:extLst>
          </p:cNvPr>
          <p:cNvSpPr>
            <a:spLocks noGrp="1"/>
          </p:cNvSpPr>
          <p:nvPr>
            <p:ph type="title"/>
          </p:nvPr>
        </p:nvSpPr>
        <p:spPr>
          <a:xfrm>
            <a:off x="1295402" y="982132"/>
            <a:ext cx="9601196" cy="1303867"/>
          </a:xfrm>
        </p:spPr>
        <p:txBody>
          <a:bodyPr>
            <a:normAutofit/>
          </a:bodyPr>
          <a:lstStyle/>
          <a:p>
            <a:r>
              <a:rPr lang="en-CA" dirty="0">
                <a:solidFill>
                  <a:srgbClr val="262626"/>
                </a:solidFill>
              </a:rPr>
              <a:t>5. Evolutionary Theory</a:t>
            </a:r>
          </a:p>
        </p:txBody>
      </p:sp>
      <p:graphicFrame>
        <p:nvGraphicFramePr>
          <p:cNvPr id="7" name="Content Placeholder 2">
            <a:extLst>
              <a:ext uri="{FF2B5EF4-FFF2-40B4-BE49-F238E27FC236}">
                <a16:creationId xmlns:a16="http://schemas.microsoft.com/office/drawing/2014/main" id="{E79928A1-227C-427F-A3FE-25920B8759FE}"/>
              </a:ext>
            </a:extLst>
          </p:cNvPr>
          <p:cNvGraphicFramePr>
            <a:graphicFrameLocks noGrp="1"/>
          </p:cNvGraphicFramePr>
          <p:nvPr>
            <p:ph idx="1"/>
            <p:extLst>
              <p:ext uri="{D42A27DB-BD31-4B8C-83A1-F6EECF244321}">
                <p14:modId xmlns:p14="http://schemas.microsoft.com/office/powerpoint/2010/main" val="714337944"/>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9894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3A9D86E-2110-414C-A789-1B14FCD552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1" name="Picture 10">
              <a:extLst>
                <a:ext uri="{FF2B5EF4-FFF2-40B4-BE49-F238E27FC236}">
                  <a16:creationId xmlns:a16="http://schemas.microsoft.com/office/drawing/2014/main" id="{6D3F86C2-6800-4B48-AA85-2C7CD1B53D0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EE59C5B5-C483-49A7-8EA0-506138526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3" name="Picture 12">
              <a:extLst>
                <a:ext uri="{FF2B5EF4-FFF2-40B4-BE49-F238E27FC236}">
                  <a16:creationId xmlns:a16="http://schemas.microsoft.com/office/drawing/2014/main" id="{BD6C58B8-7BB1-49FF-830C-A105A4CE53F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4" name="Picture 13">
              <a:extLst>
                <a:ext uri="{FF2B5EF4-FFF2-40B4-BE49-F238E27FC236}">
                  <a16:creationId xmlns:a16="http://schemas.microsoft.com/office/drawing/2014/main" id="{3EF8675D-B8F2-4363-95EB-AB8CE5FA0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6" name="Straight Connector 15">
            <a:extLst>
              <a:ext uri="{FF2B5EF4-FFF2-40B4-BE49-F238E27FC236}">
                <a16:creationId xmlns:a16="http://schemas.microsoft.com/office/drawing/2014/main" id="{48A3ACA9-28FE-44FE-8439-756750473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ainbow colored splatter&#10;&#10;Description automatically generated">
            <a:extLst>
              <a:ext uri="{FF2B5EF4-FFF2-40B4-BE49-F238E27FC236}">
                <a16:creationId xmlns:a16="http://schemas.microsoft.com/office/drawing/2014/main" id="{65BF1DD4-33FD-65BE-2423-4C9DAA494511}"/>
              </a:ext>
            </a:extLst>
          </p:cNvPr>
          <p:cNvPicPr>
            <a:picLocks noChangeAspect="1"/>
          </p:cNvPicPr>
          <p:nvPr/>
        </p:nvPicPr>
        <p:blipFill rotWithShape="1">
          <a:blip r:embed="rId4">
            <a:alphaModFix amt="50000"/>
          </a:blip>
          <a:srcRect t="1682" b="65"/>
          <a:stretch/>
        </p:blipFill>
        <p:spPr>
          <a:xfrm>
            <a:off x="20" y="10"/>
            <a:ext cx="12191980" cy="6857990"/>
          </a:xfrm>
          <a:prstGeom prst="rect">
            <a:avLst/>
          </a:prstGeom>
        </p:spPr>
      </p:pic>
      <p:sp>
        <p:nvSpPr>
          <p:cNvPr id="4" name="Title 3">
            <a:extLst>
              <a:ext uri="{FF2B5EF4-FFF2-40B4-BE49-F238E27FC236}">
                <a16:creationId xmlns:a16="http://schemas.microsoft.com/office/drawing/2014/main" id="{6B3DE297-FA68-C6C5-D069-0AE55AE636C6}"/>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5000" dirty="0">
                <a:solidFill>
                  <a:srgbClr val="FFFFFF"/>
                </a:solidFill>
              </a:rPr>
              <a:t>How Social Psychologists DO Research</a:t>
            </a:r>
          </a:p>
        </p:txBody>
      </p:sp>
      <p:cxnSp>
        <p:nvCxnSpPr>
          <p:cNvPr id="20" name="Straight Connector 19">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02379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F11533-723E-420D-A991-D376E7393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60393DE-86F5-4639-9D54-85E166A843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5" name="Picture 14">
              <a:extLst>
                <a:ext uri="{FF2B5EF4-FFF2-40B4-BE49-F238E27FC236}">
                  <a16:creationId xmlns:a16="http://schemas.microsoft.com/office/drawing/2014/main" id="{6781C5A9-B7CC-4944-80B9-8D48C77D333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179E96B4-A8EA-47EF-B2BB-92FF796E9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7" name="Picture 16">
              <a:extLst>
                <a:ext uri="{FF2B5EF4-FFF2-40B4-BE49-F238E27FC236}">
                  <a16:creationId xmlns:a16="http://schemas.microsoft.com/office/drawing/2014/main" id="{A4EF7629-2B5A-4DD5-81B4-4878E937151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8" name="Picture 17">
              <a:extLst>
                <a:ext uri="{FF2B5EF4-FFF2-40B4-BE49-F238E27FC236}">
                  <a16:creationId xmlns:a16="http://schemas.microsoft.com/office/drawing/2014/main" id="{58963C9E-C5BF-4148-A145-6931A8AB11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5" name="Title 4">
            <a:extLst>
              <a:ext uri="{FF2B5EF4-FFF2-40B4-BE49-F238E27FC236}">
                <a16:creationId xmlns:a16="http://schemas.microsoft.com/office/drawing/2014/main" id="{E2F01974-A859-4E92-8EEC-2605595E9850}"/>
              </a:ext>
            </a:extLst>
          </p:cNvPr>
          <p:cNvSpPr>
            <a:spLocks noGrp="1"/>
          </p:cNvSpPr>
          <p:nvPr>
            <p:ph type="title"/>
          </p:nvPr>
        </p:nvSpPr>
        <p:spPr>
          <a:xfrm>
            <a:off x="1295402" y="982132"/>
            <a:ext cx="9601196" cy="1303867"/>
          </a:xfrm>
        </p:spPr>
        <p:txBody>
          <a:bodyPr>
            <a:normAutofit/>
          </a:bodyPr>
          <a:lstStyle/>
          <a:p>
            <a:r>
              <a:rPr lang="en-CA">
                <a:solidFill>
                  <a:srgbClr val="262626"/>
                </a:solidFill>
              </a:rPr>
              <a:t>Empirical Research</a:t>
            </a:r>
          </a:p>
        </p:txBody>
      </p:sp>
      <p:graphicFrame>
        <p:nvGraphicFramePr>
          <p:cNvPr id="8" name="Content Placeholder 5">
            <a:extLst>
              <a:ext uri="{FF2B5EF4-FFF2-40B4-BE49-F238E27FC236}">
                <a16:creationId xmlns:a16="http://schemas.microsoft.com/office/drawing/2014/main" id="{2800B72F-B560-45D0-98C2-CD9A9DE324BC}"/>
              </a:ext>
            </a:extLst>
          </p:cNvPr>
          <p:cNvGraphicFramePr>
            <a:graphicFrameLocks noGrp="1"/>
          </p:cNvGraphicFramePr>
          <p:nvPr>
            <p:ph idx="1"/>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0873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F11533-723E-420D-A991-D376E7393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60393DE-86F5-4639-9D54-85E166A843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6781C5A9-B7CC-4944-80B9-8D48C77D333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179E96B4-A8EA-47EF-B2BB-92FF796E9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4" name="Picture 13">
              <a:extLst>
                <a:ext uri="{FF2B5EF4-FFF2-40B4-BE49-F238E27FC236}">
                  <a16:creationId xmlns:a16="http://schemas.microsoft.com/office/drawing/2014/main" id="{A4EF7629-2B5A-4DD5-81B4-4878E937151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58963C9E-C5BF-4148-A145-6931A8AB11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02F0EC5C-C69B-43BE-8AAA-C4A3BD4F4B2A}"/>
              </a:ext>
            </a:extLst>
          </p:cNvPr>
          <p:cNvSpPr>
            <a:spLocks noGrp="1"/>
          </p:cNvSpPr>
          <p:nvPr>
            <p:ph type="title"/>
          </p:nvPr>
        </p:nvSpPr>
        <p:spPr>
          <a:xfrm>
            <a:off x="1295402" y="982132"/>
            <a:ext cx="9601196" cy="1303867"/>
          </a:xfrm>
        </p:spPr>
        <p:txBody>
          <a:bodyPr>
            <a:normAutofit/>
          </a:bodyPr>
          <a:lstStyle/>
          <a:p>
            <a:r>
              <a:rPr lang="en-CA">
                <a:solidFill>
                  <a:srgbClr val="262626"/>
                </a:solidFill>
              </a:rPr>
              <a:t>Research Methods in Social Psychology</a:t>
            </a:r>
          </a:p>
        </p:txBody>
      </p:sp>
      <p:graphicFrame>
        <p:nvGraphicFramePr>
          <p:cNvPr id="5" name="Content Placeholder 2">
            <a:extLst>
              <a:ext uri="{FF2B5EF4-FFF2-40B4-BE49-F238E27FC236}">
                <a16:creationId xmlns:a16="http://schemas.microsoft.com/office/drawing/2014/main" id="{D7A7EAF9-8EED-4E3E-A412-DE549F2DA125}"/>
              </a:ext>
            </a:extLst>
          </p:cNvPr>
          <p:cNvGraphicFramePr>
            <a:graphicFrameLocks noGrp="1"/>
          </p:cNvGraphicFramePr>
          <p:nvPr>
            <p:ph idx="1"/>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58730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315106-A7B3-4730-9E6C-5A878C4668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BD4BC59E-CB55-4DBD-9167-83683CF5C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12B0D5C-D671-4BE5-A795-F9E3F4917F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2" name="Picture 21">
                <a:extLst>
                  <a:ext uri="{FF2B5EF4-FFF2-40B4-BE49-F238E27FC236}">
                    <a16:creationId xmlns:a16="http://schemas.microsoft.com/office/drawing/2014/main" id="{9C3C9968-3015-4513-8699-20563F8826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FF20E447-AC9A-4615-B8F6-3D2192D83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4" name="Picture 23">
                <a:extLst>
                  <a:ext uri="{FF2B5EF4-FFF2-40B4-BE49-F238E27FC236}">
                    <a16:creationId xmlns:a16="http://schemas.microsoft.com/office/drawing/2014/main" id="{CF0CB558-FAA8-4F42-8DE5-6E14A66A114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5" name="Picture 24">
                <a:extLst>
                  <a:ext uri="{FF2B5EF4-FFF2-40B4-BE49-F238E27FC236}">
                    <a16:creationId xmlns:a16="http://schemas.microsoft.com/office/drawing/2014/main" id="{826614F0-52FE-48FC-AA4F-AE0E9CDCE39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96CD4B05-E050-4DB1-A79B-08C9F379B4CD}"/>
              </a:ext>
            </a:extLst>
          </p:cNvPr>
          <p:cNvSpPr>
            <a:spLocks noGrp="1"/>
          </p:cNvSpPr>
          <p:nvPr>
            <p:ph type="title"/>
          </p:nvPr>
        </p:nvSpPr>
        <p:spPr>
          <a:xfrm>
            <a:off x="7535825" y="982132"/>
            <a:ext cx="3360772" cy="1303867"/>
          </a:xfrm>
        </p:spPr>
        <p:txBody>
          <a:bodyPr vert="horz" lIns="91440" tIns="45720" rIns="91440" bIns="45720" rtlCol="0" anchor="ctr">
            <a:normAutofit/>
          </a:bodyPr>
          <a:lstStyle/>
          <a:p>
            <a:r>
              <a:rPr lang="en-US"/>
              <a:t>Surveys</a:t>
            </a:r>
          </a:p>
        </p:txBody>
      </p:sp>
      <p:sp>
        <p:nvSpPr>
          <p:cNvPr id="27" name="Rectangle 26">
            <a:extLst>
              <a:ext uri="{FF2B5EF4-FFF2-40B4-BE49-F238E27FC236}">
                <a16:creationId xmlns:a16="http://schemas.microsoft.com/office/drawing/2014/main" id="{E336C991-AA99-423E-8FE1-5BA9C97F2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7658D3D-880E-4ECE-9593-3058DD7FDF9F}"/>
              </a:ext>
            </a:extLst>
          </p:cNvPr>
          <p:cNvPicPr>
            <a:picLocks noGrp="1" noChangeAspect="1"/>
          </p:cNvPicPr>
          <p:nvPr>
            <p:ph sz="half" idx="1"/>
          </p:nvPr>
        </p:nvPicPr>
        <p:blipFill rotWithShape="1">
          <a:blip r:embed="rId5"/>
          <a:srcRect t="15552" b="5421"/>
          <a:stretch/>
        </p:blipFill>
        <p:spPr>
          <a:xfrm>
            <a:off x="1412683" y="1410208"/>
            <a:ext cx="5278777" cy="3858780"/>
          </a:xfrm>
          <a:prstGeom prst="rect">
            <a:avLst/>
          </a:prstGeom>
        </p:spPr>
      </p:pic>
      <p:cxnSp>
        <p:nvCxnSpPr>
          <p:cNvPr id="29" name="Straight Connector 28">
            <a:extLst>
              <a:ext uri="{FF2B5EF4-FFF2-40B4-BE49-F238E27FC236}">
                <a16:creationId xmlns:a16="http://schemas.microsoft.com/office/drawing/2014/main" id="{D2B860ED-0E27-4D8E-B5F4-C8C3F33C7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Content Placeholder 4">
            <a:extLst>
              <a:ext uri="{FF2B5EF4-FFF2-40B4-BE49-F238E27FC236}">
                <a16:creationId xmlns:a16="http://schemas.microsoft.com/office/drawing/2014/main" id="{C5C4093A-001A-490E-8D5A-EE510397D210}"/>
              </a:ext>
            </a:extLst>
          </p:cNvPr>
          <p:cNvSpPr>
            <a:spLocks noGrp="1"/>
          </p:cNvSpPr>
          <p:nvPr>
            <p:ph sz="half" idx="2"/>
          </p:nvPr>
        </p:nvSpPr>
        <p:spPr>
          <a:xfrm>
            <a:off x="7535824" y="2556932"/>
            <a:ext cx="3360771" cy="3318936"/>
          </a:xfrm>
        </p:spPr>
        <p:txBody>
          <a:bodyPr vert="horz" lIns="91440" tIns="45720" rIns="91440" bIns="45720" rtlCol="0" anchor="t">
            <a:normAutofit/>
          </a:bodyPr>
          <a:lstStyle/>
          <a:p>
            <a:r>
              <a:rPr lang="en-US"/>
              <a:t>Popular Source of Data Collection</a:t>
            </a:r>
          </a:p>
          <a:p>
            <a:r>
              <a:rPr lang="en-US"/>
              <a:t>Set of Questions Geared Toward Collecting Information about a Certain Group</a:t>
            </a:r>
          </a:p>
          <a:p>
            <a:r>
              <a:rPr lang="en-US"/>
              <a:t>Relies on Self-Reporting</a:t>
            </a:r>
          </a:p>
        </p:txBody>
      </p:sp>
    </p:spTree>
    <p:extLst>
      <p:ext uri="{BB962C8B-B14F-4D97-AF65-F5344CB8AC3E}">
        <p14:creationId xmlns:p14="http://schemas.microsoft.com/office/powerpoint/2010/main" val="2935736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406588-BC7B-4FE7-B4EE-2DD01A3E79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2" name="Picture 11">
              <a:extLst>
                <a:ext uri="{FF2B5EF4-FFF2-40B4-BE49-F238E27FC236}">
                  <a16:creationId xmlns:a16="http://schemas.microsoft.com/office/drawing/2014/main" id="{799DD94F-DE87-44CC-B7F7-6ABE0CA966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CE2BEDC1-C43B-40D8-ABF2-1A30667964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4" name="Picture 13">
              <a:extLst>
                <a:ext uri="{FF2B5EF4-FFF2-40B4-BE49-F238E27FC236}">
                  <a16:creationId xmlns:a16="http://schemas.microsoft.com/office/drawing/2014/main" id="{4F9A11F0-13A5-4573-98C5-7B5C0EA8247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5" name="Picture 14">
              <a:extLst>
                <a:ext uri="{FF2B5EF4-FFF2-40B4-BE49-F238E27FC236}">
                  <a16:creationId xmlns:a16="http://schemas.microsoft.com/office/drawing/2014/main" id="{82D87CCA-9D6A-4A68-972D-18700C8ED6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7" name="Straight Connector 16">
            <a:extLst>
              <a:ext uri="{FF2B5EF4-FFF2-40B4-BE49-F238E27FC236}">
                <a16:creationId xmlns:a16="http://schemas.microsoft.com/office/drawing/2014/main" id="{4DEFF4CF-58CC-42AF-A5D3-7683CCD8B5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12A20CA8-F6E4-4266-825E-69C802EAF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B273BA3-0F61-4CEB-9FF5-CEC7A7A74D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2" name="Picture 21">
              <a:extLst>
                <a:ext uri="{FF2B5EF4-FFF2-40B4-BE49-F238E27FC236}">
                  <a16:creationId xmlns:a16="http://schemas.microsoft.com/office/drawing/2014/main" id="{4589D185-F528-4E2C-8A35-D4E9DB56E24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BC0002A8-7430-4C10-B92C-AFF545AB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4" name="Picture 23">
              <a:extLst>
                <a:ext uri="{FF2B5EF4-FFF2-40B4-BE49-F238E27FC236}">
                  <a16:creationId xmlns:a16="http://schemas.microsoft.com/office/drawing/2014/main" id="{FB0758DC-3317-4F5D-A616-5620812BBC9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5" name="Picture 24">
              <a:extLst>
                <a:ext uri="{FF2B5EF4-FFF2-40B4-BE49-F238E27FC236}">
                  <a16:creationId xmlns:a16="http://schemas.microsoft.com/office/drawing/2014/main" id="{1872CAC2-97F8-4307-9D66-3286FFACB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CAEC0CA4-82FB-4588-8CA0-1620FF57D6E8}"/>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a:t>Example: Public Opinion Polls</a:t>
            </a:r>
          </a:p>
        </p:txBody>
      </p:sp>
      <p:sp>
        <p:nvSpPr>
          <p:cNvPr id="27" name="Rectangle 26">
            <a:extLst>
              <a:ext uri="{FF2B5EF4-FFF2-40B4-BE49-F238E27FC236}">
                <a16:creationId xmlns:a16="http://schemas.microsoft.com/office/drawing/2014/main" id="{470CE376-C35F-44D1-AF02-89FAD2F53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514F9C6-1746-4DD1-8BFF-69C70B84C37B}"/>
              </a:ext>
            </a:extLst>
          </p:cNvPr>
          <p:cNvPicPr>
            <a:picLocks noGrp="1" noChangeAspect="1"/>
          </p:cNvPicPr>
          <p:nvPr>
            <p:ph sz="half" idx="4294967295"/>
          </p:nvPr>
        </p:nvPicPr>
        <p:blipFill>
          <a:blip r:embed="rId7"/>
          <a:stretch>
            <a:fillRect/>
          </a:stretch>
        </p:blipFill>
        <p:spPr>
          <a:xfrm>
            <a:off x="2499157" y="1257341"/>
            <a:ext cx="2798064" cy="2798064"/>
          </a:xfrm>
          <a:prstGeom prst="rect">
            <a:avLst/>
          </a:prstGeom>
        </p:spPr>
      </p:pic>
      <p:pic>
        <p:nvPicPr>
          <p:cNvPr id="5" name="Content Placeholder 4">
            <a:extLst>
              <a:ext uri="{FF2B5EF4-FFF2-40B4-BE49-F238E27FC236}">
                <a16:creationId xmlns:a16="http://schemas.microsoft.com/office/drawing/2014/main" id="{B9B0927B-CD6B-4D14-B25E-08CB9B11173E}"/>
              </a:ext>
            </a:extLst>
          </p:cNvPr>
          <p:cNvPicPr>
            <a:picLocks noGrp="1" noChangeAspect="1"/>
          </p:cNvPicPr>
          <p:nvPr>
            <p:ph sz="half" idx="4294967295"/>
          </p:nvPr>
        </p:nvPicPr>
        <p:blipFill>
          <a:blip r:embed="rId8"/>
          <a:stretch>
            <a:fillRect/>
          </a:stretch>
        </p:blipFill>
        <p:spPr>
          <a:xfrm>
            <a:off x="7213045" y="1257341"/>
            <a:ext cx="2163091" cy="2798064"/>
          </a:xfrm>
          <a:prstGeom prst="rect">
            <a:avLst/>
          </a:prstGeom>
        </p:spPr>
      </p:pic>
      <p:cxnSp>
        <p:nvCxnSpPr>
          <p:cNvPr id="29" name="Straight Connector 28">
            <a:extLst>
              <a:ext uri="{FF2B5EF4-FFF2-40B4-BE49-F238E27FC236}">
                <a16:creationId xmlns:a16="http://schemas.microsoft.com/office/drawing/2014/main" id="{036F69E5-B6D6-47B2-9B33-458D082A9E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6171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7A489-DF2C-4413-896E-49E12ADFDA29}"/>
              </a:ext>
            </a:extLst>
          </p:cNvPr>
          <p:cNvSpPr>
            <a:spLocks noGrp="1"/>
          </p:cNvSpPr>
          <p:nvPr>
            <p:ph type="title"/>
          </p:nvPr>
        </p:nvSpPr>
        <p:spPr/>
        <p:txBody>
          <a:bodyPr/>
          <a:lstStyle/>
          <a:p>
            <a:r>
              <a:rPr lang="en-CA" dirty="0"/>
              <a:t>Strengths and Weaknesses</a:t>
            </a:r>
          </a:p>
        </p:txBody>
      </p:sp>
      <p:sp>
        <p:nvSpPr>
          <p:cNvPr id="3" name="Content Placeholder 2">
            <a:extLst>
              <a:ext uri="{FF2B5EF4-FFF2-40B4-BE49-F238E27FC236}">
                <a16:creationId xmlns:a16="http://schemas.microsoft.com/office/drawing/2014/main" id="{B8F0B8DD-8E60-4B33-8D1D-8913C802A00A}"/>
              </a:ext>
            </a:extLst>
          </p:cNvPr>
          <p:cNvSpPr>
            <a:spLocks noGrp="1"/>
          </p:cNvSpPr>
          <p:nvPr>
            <p:ph sz="half" idx="1"/>
          </p:nvPr>
        </p:nvSpPr>
        <p:spPr/>
        <p:txBody>
          <a:bodyPr/>
          <a:lstStyle/>
          <a:p>
            <a:r>
              <a:rPr lang="en-CA" dirty="0"/>
              <a:t>Strengths:</a:t>
            </a:r>
          </a:p>
          <a:p>
            <a:pPr lvl="1"/>
            <a:r>
              <a:rPr lang="en-CA" dirty="0"/>
              <a:t>Generally inexpensive</a:t>
            </a:r>
          </a:p>
          <a:p>
            <a:pPr lvl="1"/>
            <a:r>
              <a:rPr lang="en-CA" dirty="0"/>
              <a:t>Potential clear picture of the phenomena under study</a:t>
            </a:r>
          </a:p>
          <a:p>
            <a:pPr lvl="1"/>
            <a:r>
              <a:rPr lang="en-CA" dirty="0"/>
              <a:t>Glimpse into infrequent or private behaviours</a:t>
            </a:r>
          </a:p>
        </p:txBody>
      </p:sp>
      <p:sp>
        <p:nvSpPr>
          <p:cNvPr id="4" name="Content Placeholder 3">
            <a:extLst>
              <a:ext uri="{FF2B5EF4-FFF2-40B4-BE49-F238E27FC236}">
                <a16:creationId xmlns:a16="http://schemas.microsoft.com/office/drawing/2014/main" id="{5EA69264-4098-491D-886B-242E9A55AB92}"/>
              </a:ext>
            </a:extLst>
          </p:cNvPr>
          <p:cNvSpPr>
            <a:spLocks noGrp="1"/>
          </p:cNvSpPr>
          <p:nvPr>
            <p:ph sz="half" idx="2"/>
          </p:nvPr>
        </p:nvSpPr>
        <p:spPr/>
        <p:txBody>
          <a:bodyPr/>
          <a:lstStyle/>
          <a:p>
            <a:r>
              <a:rPr lang="en-CA" dirty="0"/>
              <a:t>Weaknesses</a:t>
            </a:r>
          </a:p>
          <a:p>
            <a:pPr lvl="1"/>
            <a:r>
              <a:rPr lang="en-CA" dirty="0"/>
              <a:t>Problems with self-reporting</a:t>
            </a:r>
          </a:p>
        </p:txBody>
      </p:sp>
    </p:spTree>
    <p:extLst>
      <p:ext uri="{BB962C8B-B14F-4D97-AF65-F5344CB8AC3E}">
        <p14:creationId xmlns:p14="http://schemas.microsoft.com/office/powerpoint/2010/main" val="87738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F11533-723E-420D-A991-D376E7393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60393DE-86F5-4639-9D54-85E166A843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6781C5A9-B7CC-4944-80B9-8D48C77D333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179E96B4-A8EA-47EF-B2BB-92FF796E9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4" name="Picture 13">
              <a:extLst>
                <a:ext uri="{FF2B5EF4-FFF2-40B4-BE49-F238E27FC236}">
                  <a16:creationId xmlns:a16="http://schemas.microsoft.com/office/drawing/2014/main" id="{A4EF7629-2B5A-4DD5-81B4-4878E937151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58963C9E-C5BF-4148-A145-6931A8AB11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DF9B373-B622-4966-9C16-81357A6E59BC}"/>
              </a:ext>
            </a:extLst>
          </p:cNvPr>
          <p:cNvSpPr>
            <a:spLocks noGrp="1"/>
          </p:cNvSpPr>
          <p:nvPr>
            <p:ph type="title"/>
          </p:nvPr>
        </p:nvSpPr>
        <p:spPr>
          <a:xfrm>
            <a:off x="1295402" y="982132"/>
            <a:ext cx="9601196" cy="1303867"/>
          </a:xfrm>
        </p:spPr>
        <p:txBody>
          <a:bodyPr>
            <a:normAutofit/>
          </a:bodyPr>
          <a:lstStyle/>
          <a:p>
            <a:r>
              <a:rPr lang="en-CA">
                <a:solidFill>
                  <a:srgbClr val="262626"/>
                </a:solidFill>
              </a:rPr>
              <a:t>What IS Social Psychology?</a:t>
            </a:r>
          </a:p>
        </p:txBody>
      </p:sp>
      <p:graphicFrame>
        <p:nvGraphicFramePr>
          <p:cNvPr id="4" name="Content Placeholder 3">
            <a:extLst>
              <a:ext uri="{FF2B5EF4-FFF2-40B4-BE49-F238E27FC236}">
                <a16:creationId xmlns:a16="http://schemas.microsoft.com/office/drawing/2014/main" id="{B4FD65FA-D7AF-4DBA-98D6-267E737C2948}"/>
              </a:ext>
            </a:extLst>
          </p:cNvPr>
          <p:cNvGraphicFramePr>
            <a:graphicFrameLocks noGrp="1"/>
          </p:cNvGraphicFramePr>
          <p:nvPr>
            <p:ph idx="1"/>
            <p:extLst>
              <p:ext uri="{D42A27DB-BD31-4B8C-83A1-F6EECF244321}">
                <p14:modId xmlns:p14="http://schemas.microsoft.com/office/powerpoint/2010/main" val="997300709"/>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93856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3" name="Picture 12">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6" name="Straight Connector 15">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1488DB6F-238F-4BEF-B28F-87D9F674A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9" name="Rectangle 18">
              <a:extLst>
                <a:ext uri="{FF2B5EF4-FFF2-40B4-BE49-F238E27FC236}">
                  <a16:creationId xmlns:a16="http://schemas.microsoft.com/office/drawing/2014/main" id="{DD071421-D153-4C0F-A43D-77AF883B3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E871F7D8-217E-4113-83FA-FFAC54BE7F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1" name="Picture 20">
                <a:extLst>
                  <a:ext uri="{FF2B5EF4-FFF2-40B4-BE49-F238E27FC236}">
                    <a16:creationId xmlns:a16="http://schemas.microsoft.com/office/drawing/2014/main" id="{AE6B31E5-D515-487D-98AE-A3251F2F16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8DFB339C-7306-4C4B-A75F-5BEE240BA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3" name="Picture 22">
                <a:extLst>
                  <a:ext uri="{FF2B5EF4-FFF2-40B4-BE49-F238E27FC236}">
                    <a16:creationId xmlns:a16="http://schemas.microsoft.com/office/drawing/2014/main" id="{A1202C9E-12FB-4368-AD4E-40992C25144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4" name="Picture 23">
                <a:extLst>
                  <a:ext uri="{FF2B5EF4-FFF2-40B4-BE49-F238E27FC236}">
                    <a16:creationId xmlns:a16="http://schemas.microsoft.com/office/drawing/2014/main" id="{F3E08DAB-0254-426B-80D4-79EF92845E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71C45259-3ED9-48F2-8EB4-5022EF67B52D}"/>
              </a:ext>
            </a:extLst>
          </p:cNvPr>
          <p:cNvSpPr>
            <a:spLocks noGrp="1"/>
          </p:cNvSpPr>
          <p:nvPr>
            <p:ph type="title"/>
          </p:nvPr>
        </p:nvSpPr>
        <p:spPr>
          <a:xfrm>
            <a:off x="6094412" y="982132"/>
            <a:ext cx="4802185" cy="1303867"/>
          </a:xfrm>
        </p:spPr>
        <p:txBody>
          <a:bodyPr vert="horz" lIns="91440" tIns="45720" rIns="91440" bIns="45720" rtlCol="0" anchor="ctr">
            <a:normAutofit/>
          </a:bodyPr>
          <a:lstStyle/>
          <a:p>
            <a:r>
              <a:rPr lang="en-US"/>
              <a:t>Field Studies</a:t>
            </a:r>
          </a:p>
        </p:txBody>
      </p:sp>
      <p:sp>
        <p:nvSpPr>
          <p:cNvPr id="26" name="Rectangle 25">
            <a:extLst>
              <a:ext uri="{FF2B5EF4-FFF2-40B4-BE49-F238E27FC236}">
                <a16:creationId xmlns:a16="http://schemas.microsoft.com/office/drawing/2014/main" id="{9B796F99-70AC-4221-AB20-DFE959961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49BB058-6355-4EC9-ABDD-E33D17D20AD1}"/>
              </a:ext>
            </a:extLst>
          </p:cNvPr>
          <p:cNvPicPr>
            <a:picLocks noGrp="1" noChangeAspect="1"/>
          </p:cNvPicPr>
          <p:nvPr>
            <p:ph sz="half" idx="2"/>
          </p:nvPr>
        </p:nvPicPr>
        <p:blipFill rotWithShape="1">
          <a:blip r:embed="rId5"/>
          <a:srcRect l="11047" r="8827" b="-4"/>
          <a:stretch/>
        </p:blipFill>
        <p:spPr>
          <a:xfrm>
            <a:off x="1412683" y="1410208"/>
            <a:ext cx="3876801" cy="3858780"/>
          </a:xfrm>
          <a:prstGeom prst="rect">
            <a:avLst/>
          </a:prstGeom>
        </p:spPr>
      </p:pic>
      <p:cxnSp>
        <p:nvCxnSpPr>
          <p:cNvPr id="28" name="Straight Connector 27">
            <a:extLst>
              <a:ext uri="{FF2B5EF4-FFF2-40B4-BE49-F238E27FC236}">
                <a16:creationId xmlns:a16="http://schemas.microsoft.com/office/drawing/2014/main" id="{3017F138-68A9-4F3F-B240-D26602C26C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64BCE6D-ABB1-4836-8993-73E9E4C76EF6}"/>
              </a:ext>
            </a:extLst>
          </p:cNvPr>
          <p:cNvSpPr>
            <a:spLocks noGrp="1"/>
          </p:cNvSpPr>
          <p:nvPr>
            <p:ph sz="half" idx="1"/>
          </p:nvPr>
        </p:nvSpPr>
        <p:spPr>
          <a:xfrm>
            <a:off x="6094412" y="2556932"/>
            <a:ext cx="4802184" cy="3318936"/>
          </a:xfrm>
        </p:spPr>
        <p:txBody>
          <a:bodyPr vert="horz" lIns="91440" tIns="45720" rIns="91440" bIns="45720" rtlCol="0" anchor="t">
            <a:normAutofit/>
          </a:bodyPr>
          <a:lstStyle/>
          <a:p>
            <a:r>
              <a:rPr lang="en-US"/>
              <a:t>Observation of everyday life in action</a:t>
            </a:r>
          </a:p>
          <a:p>
            <a:r>
              <a:rPr lang="en-US"/>
              <a:t>Unobtrusive Measures</a:t>
            </a:r>
          </a:p>
          <a:p>
            <a:r>
              <a:rPr lang="en-US"/>
              <a:t>Participant Observation</a:t>
            </a:r>
          </a:p>
        </p:txBody>
      </p:sp>
    </p:spTree>
    <p:extLst>
      <p:ext uri="{BB962C8B-B14F-4D97-AF65-F5344CB8AC3E}">
        <p14:creationId xmlns:p14="http://schemas.microsoft.com/office/powerpoint/2010/main" val="457607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4" name="Picture 13">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7" name="Picture 16">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9" name="Straight Connector 18">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8166578C-4316-4C10-89C0-CBAD8BCB6B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2" name="Rectangle 21">
              <a:extLst>
                <a:ext uri="{FF2B5EF4-FFF2-40B4-BE49-F238E27FC236}">
                  <a16:creationId xmlns:a16="http://schemas.microsoft.com/office/drawing/2014/main" id="{67EAD6BE-6743-4E5D-B371-D6D422290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5A21397-70AD-4B22-B332-41C5E2CA895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4" name="Picture 23">
                <a:extLst>
                  <a:ext uri="{FF2B5EF4-FFF2-40B4-BE49-F238E27FC236}">
                    <a16:creationId xmlns:a16="http://schemas.microsoft.com/office/drawing/2014/main" id="{576B637C-5B6A-4B3F-951A-42C0E88B52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BACFCE98-3E90-4230-9F34-423CD9A73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6" name="Picture 25">
                <a:extLst>
                  <a:ext uri="{FF2B5EF4-FFF2-40B4-BE49-F238E27FC236}">
                    <a16:creationId xmlns:a16="http://schemas.microsoft.com/office/drawing/2014/main" id="{9B6E6422-6AEA-47B7-9770-5516483C42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7" name="Picture 26">
                <a:extLst>
                  <a:ext uri="{FF2B5EF4-FFF2-40B4-BE49-F238E27FC236}">
                    <a16:creationId xmlns:a16="http://schemas.microsoft.com/office/drawing/2014/main" id="{7432F8A4-33D0-4CE5-ACBF-F9BDA7C0A91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C2249224-18C6-4C34-A304-47911A0E1625}"/>
              </a:ext>
            </a:extLst>
          </p:cNvPr>
          <p:cNvSpPr>
            <a:spLocks noGrp="1"/>
          </p:cNvSpPr>
          <p:nvPr>
            <p:ph type="title"/>
          </p:nvPr>
        </p:nvSpPr>
        <p:spPr>
          <a:xfrm>
            <a:off x="4626508" y="982132"/>
            <a:ext cx="6270090" cy="1303867"/>
          </a:xfrm>
        </p:spPr>
        <p:txBody>
          <a:bodyPr vert="horz" lIns="91440" tIns="45720" rIns="91440" bIns="45720" rtlCol="0" anchor="ctr">
            <a:normAutofit/>
          </a:bodyPr>
          <a:lstStyle/>
          <a:p>
            <a:r>
              <a:rPr lang="en-US"/>
              <a:t>Ethnography</a:t>
            </a:r>
          </a:p>
        </p:txBody>
      </p:sp>
      <p:sp>
        <p:nvSpPr>
          <p:cNvPr id="29" name="Rectangle 28">
            <a:extLst>
              <a:ext uri="{FF2B5EF4-FFF2-40B4-BE49-F238E27FC236}">
                <a16:creationId xmlns:a16="http://schemas.microsoft.com/office/drawing/2014/main" id="{BC940E9A-BC73-4828-82AC-C6F5C9784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1B588B92-C8FB-4C25-A83A-659BEB67657E}"/>
              </a:ext>
            </a:extLst>
          </p:cNvPr>
          <p:cNvPicPr>
            <a:picLocks noGrp="1" noChangeAspect="1"/>
          </p:cNvPicPr>
          <p:nvPr>
            <p:ph sz="half" idx="1"/>
          </p:nvPr>
        </p:nvPicPr>
        <p:blipFill rotWithShape="1">
          <a:blip r:embed="rId5"/>
          <a:srcRect l="1828" r="3328" b="1"/>
          <a:stretch/>
        </p:blipFill>
        <p:spPr>
          <a:xfrm>
            <a:off x="1412683" y="1410208"/>
            <a:ext cx="2433793" cy="3858780"/>
          </a:xfrm>
          <a:prstGeom prst="rect">
            <a:avLst/>
          </a:prstGeom>
        </p:spPr>
      </p:pic>
      <p:cxnSp>
        <p:nvCxnSpPr>
          <p:cNvPr id="31" name="Straight Connector 30">
            <a:extLst>
              <a:ext uri="{FF2B5EF4-FFF2-40B4-BE49-F238E27FC236}">
                <a16:creationId xmlns:a16="http://schemas.microsoft.com/office/drawing/2014/main" id="{62EBB388-E9A7-4AEA-BCD7-0922DECAF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6">
            <a:extLst>
              <a:ext uri="{FF2B5EF4-FFF2-40B4-BE49-F238E27FC236}">
                <a16:creationId xmlns:a16="http://schemas.microsoft.com/office/drawing/2014/main" id="{AF5A9B81-F201-4952-80F8-EC336DD69746}"/>
              </a:ext>
            </a:extLst>
          </p:cNvPr>
          <p:cNvSpPr>
            <a:spLocks noGrp="1"/>
          </p:cNvSpPr>
          <p:nvPr>
            <p:ph sz="half" idx="2"/>
          </p:nvPr>
        </p:nvSpPr>
        <p:spPr>
          <a:xfrm>
            <a:off x="4636482" y="2556932"/>
            <a:ext cx="6260114" cy="3318936"/>
          </a:xfrm>
        </p:spPr>
        <p:txBody>
          <a:bodyPr vert="horz" lIns="91440" tIns="45720" rIns="91440" bIns="45720" rtlCol="0" anchor="t">
            <a:normAutofit/>
          </a:bodyPr>
          <a:lstStyle/>
          <a:p>
            <a:r>
              <a:rPr lang="en-US" dirty="0"/>
              <a:t>Study of Medical Students</a:t>
            </a:r>
          </a:p>
          <a:p>
            <a:r>
              <a:rPr lang="en-US" dirty="0"/>
              <a:t>Understanding Latent Culture</a:t>
            </a:r>
          </a:p>
          <a:p>
            <a:r>
              <a:rPr lang="en-US" dirty="0"/>
              <a:t>Moving Beyond Technical Knowledge</a:t>
            </a:r>
          </a:p>
        </p:txBody>
      </p:sp>
    </p:spTree>
    <p:extLst>
      <p:ext uri="{BB962C8B-B14F-4D97-AF65-F5344CB8AC3E}">
        <p14:creationId xmlns:p14="http://schemas.microsoft.com/office/powerpoint/2010/main" val="2797545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E2F2-95BD-48D4-BD58-DA75AF82E160}"/>
              </a:ext>
            </a:extLst>
          </p:cNvPr>
          <p:cNvSpPr>
            <a:spLocks noGrp="1"/>
          </p:cNvSpPr>
          <p:nvPr>
            <p:ph type="title"/>
          </p:nvPr>
        </p:nvSpPr>
        <p:spPr/>
        <p:txBody>
          <a:bodyPr/>
          <a:lstStyle/>
          <a:p>
            <a:r>
              <a:rPr lang="en-CA" dirty="0"/>
              <a:t>Strengths and Weaknesses</a:t>
            </a:r>
          </a:p>
        </p:txBody>
      </p:sp>
      <p:sp>
        <p:nvSpPr>
          <p:cNvPr id="3" name="Content Placeholder 2">
            <a:extLst>
              <a:ext uri="{FF2B5EF4-FFF2-40B4-BE49-F238E27FC236}">
                <a16:creationId xmlns:a16="http://schemas.microsoft.com/office/drawing/2014/main" id="{20D9BB27-3721-40CE-8122-E9F90CB00226}"/>
              </a:ext>
            </a:extLst>
          </p:cNvPr>
          <p:cNvSpPr>
            <a:spLocks noGrp="1"/>
          </p:cNvSpPr>
          <p:nvPr>
            <p:ph sz="half" idx="1"/>
          </p:nvPr>
        </p:nvSpPr>
        <p:spPr/>
        <p:txBody>
          <a:bodyPr/>
          <a:lstStyle/>
          <a:p>
            <a:r>
              <a:rPr lang="en-CA" dirty="0"/>
              <a:t>Strengths</a:t>
            </a:r>
          </a:p>
          <a:p>
            <a:pPr lvl="1"/>
            <a:r>
              <a:rPr lang="en-CA" dirty="0"/>
              <a:t>Real-World Behaviour</a:t>
            </a:r>
          </a:p>
          <a:p>
            <a:pPr lvl="1"/>
            <a:r>
              <a:rPr lang="en-CA" dirty="0"/>
              <a:t>Study Private and Sensitive Matters (Unobtrusive)</a:t>
            </a:r>
          </a:p>
          <a:p>
            <a:pPr lvl="1"/>
            <a:r>
              <a:rPr lang="en-CA" dirty="0"/>
              <a:t>In-Depth Understandings</a:t>
            </a:r>
          </a:p>
        </p:txBody>
      </p:sp>
      <p:sp>
        <p:nvSpPr>
          <p:cNvPr id="4" name="Content Placeholder 3">
            <a:extLst>
              <a:ext uri="{FF2B5EF4-FFF2-40B4-BE49-F238E27FC236}">
                <a16:creationId xmlns:a16="http://schemas.microsoft.com/office/drawing/2014/main" id="{A23D82BD-5B7F-40AA-9D2D-D5CF1634A372}"/>
              </a:ext>
            </a:extLst>
          </p:cNvPr>
          <p:cNvSpPr>
            <a:spLocks noGrp="1"/>
          </p:cNvSpPr>
          <p:nvPr>
            <p:ph sz="half" idx="2"/>
          </p:nvPr>
        </p:nvSpPr>
        <p:spPr/>
        <p:txBody>
          <a:bodyPr/>
          <a:lstStyle/>
          <a:p>
            <a:r>
              <a:rPr lang="en-CA" dirty="0"/>
              <a:t>Weaknesses</a:t>
            </a:r>
          </a:p>
          <a:p>
            <a:pPr lvl="1"/>
            <a:r>
              <a:rPr lang="en-CA" dirty="0"/>
              <a:t>Significant Effect of Data Recording Method Chosen</a:t>
            </a:r>
          </a:p>
          <a:p>
            <a:pPr lvl="1"/>
            <a:r>
              <a:rPr lang="en-CA" dirty="0"/>
              <a:t>The Issue of Consent</a:t>
            </a:r>
          </a:p>
          <a:p>
            <a:pPr lvl="1"/>
            <a:r>
              <a:rPr lang="en-CA" dirty="0"/>
              <a:t>Time Consuming</a:t>
            </a:r>
          </a:p>
        </p:txBody>
      </p:sp>
    </p:spTree>
    <p:extLst>
      <p:ext uri="{BB962C8B-B14F-4D97-AF65-F5344CB8AC3E}">
        <p14:creationId xmlns:p14="http://schemas.microsoft.com/office/powerpoint/2010/main" val="3019060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3" name="Picture 12">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6" name="Straight Connector 15">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71315106-A7B3-4730-9E6C-5A878C4668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9" name="Rectangle 18">
              <a:extLst>
                <a:ext uri="{FF2B5EF4-FFF2-40B4-BE49-F238E27FC236}">
                  <a16:creationId xmlns:a16="http://schemas.microsoft.com/office/drawing/2014/main" id="{BD4BC59E-CB55-4DBD-9167-83683CF5C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12B0D5C-D671-4BE5-A795-F9E3F4917F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1" name="Picture 20">
                <a:extLst>
                  <a:ext uri="{FF2B5EF4-FFF2-40B4-BE49-F238E27FC236}">
                    <a16:creationId xmlns:a16="http://schemas.microsoft.com/office/drawing/2014/main" id="{9C3C9968-3015-4513-8699-20563F8826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FF20E447-AC9A-4615-B8F6-3D2192D83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3" name="Picture 22">
                <a:extLst>
                  <a:ext uri="{FF2B5EF4-FFF2-40B4-BE49-F238E27FC236}">
                    <a16:creationId xmlns:a16="http://schemas.microsoft.com/office/drawing/2014/main" id="{CF0CB558-FAA8-4F42-8DE5-6E14A66A114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4" name="Picture 23">
                <a:extLst>
                  <a:ext uri="{FF2B5EF4-FFF2-40B4-BE49-F238E27FC236}">
                    <a16:creationId xmlns:a16="http://schemas.microsoft.com/office/drawing/2014/main" id="{826614F0-52FE-48FC-AA4F-AE0E9CDCE39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E2FA236A-81F3-43D3-BE01-EC42A4CEBF2A}"/>
              </a:ext>
            </a:extLst>
          </p:cNvPr>
          <p:cNvSpPr>
            <a:spLocks noGrp="1"/>
          </p:cNvSpPr>
          <p:nvPr>
            <p:ph type="title"/>
          </p:nvPr>
        </p:nvSpPr>
        <p:spPr>
          <a:xfrm>
            <a:off x="7535825" y="982132"/>
            <a:ext cx="3360772" cy="1303867"/>
          </a:xfrm>
        </p:spPr>
        <p:txBody>
          <a:bodyPr vert="horz" lIns="91440" tIns="45720" rIns="91440" bIns="45720" rtlCol="0" anchor="ctr">
            <a:normAutofit/>
          </a:bodyPr>
          <a:lstStyle/>
          <a:p>
            <a:pPr>
              <a:lnSpc>
                <a:spcPct val="90000"/>
              </a:lnSpc>
            </a:pPr>
            <a:r>
              <a:rPr lang="en-US" sz="4100"/>
              <a:t>Archival Research</a:t>
            </a:r>
          </a:p>
        </p:txBody>
      </p:sp>
      <p:sp>
        <p:nvSpPr>
          <p:cNvPr id="26" name="Rectangle 25">
            <a:extLst>
              <a:ext uri="{FF2B5EF4-FFF2-40B4-BE49-F238E27FC236}">
                <a16:creationId xmlns:a16="http://schemas.microsoft.com/office/drawing/2014/main" id="{E336C991-AA99-423E-8FE1-5BA9C97F2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B12E74F-0CFD-4638-B37B-D3FF6DCB0002}"/>
              </a:ext>
            </a:extLst>
          </p:cNvPr>
          <p:cNvPicPr>
            <a:picLocks noGrp="1" noChangeAspect="1"/>
          </p:cNvPicPr>
          <p:nvPr>
            <p:ph sz="half" idx="2"/>
          </p:nvPr>
        </p:nvPicPr>
        <p:blipFill rotWithShape="1">
          <a:blip r:embed="rId5"/>
          <a:srcRect b="2534"/>
          <a:stretch/>
        </p:blipFill>
        <p:spPr>
          <a:xfrm>
            <a:off x="1412683" y="1410208"/>
            <a:ext cx="5278777" cy="3858780"/>
          </a:xfrm>
          <a:prstGeom prst="rect">
            <a:avLst/>
          </a:prstGeom>
        </p:spPr>
      </p:pic>
      <p:cxnSp>
        <p:nvCxnSpPr>
          <p:cNvPr id="28" name="Straight Connector 27">
            <a:extLst>
              <a:ext uri="{FF2B5EF4-FFF2-40B4-BE49-F238E27FC236}">
                <a16:creationId xmlns:a16="http://schemas.microsoft.com/office/drawing/2014/main" id="{D2B860ED-0E27-4D8E-B5F4-C8C3F33C7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A238BA-0A6E-4445-B92A-453429DA9D7F}"/>
              </a:ext>
            </a:extLst>
          </p:cNvPr>
          <p:cNvSpPr>
            <a:spLocks noGrp="1"/>
          </p:cNvSpPr>
          <p:nvPr>
            <p:ph sz="half" idx="1"/>
          </p:nvPr>
        </p:nvSpPr>
        <p:spPr>
          <a:xfrm>
            <a:off x="7535824" y="2556932"/>
            <a:ext cx="3360771" cy="3318936"/>
          </a:xfrm>
        </p:spPr>
        <p:txBody>
          <a:bodyPr vert="horz" lIns="91440" tIns="45720" rIns="91440" bIns="45720" rtlCol="0" anchor="t">
            <a:normAutofit/>
          </a:bodyPr>
          <a:lstStyle/>
          <a:p>
            <a:pPr>
              <a:lnSpc>
                <a:spcPct val="90000"/>
              </a:lnSpc>
            </a:pPr>
            <a:r>
              <a:rPr lang="en-US"/>
              <a:t>The analysis of data that has already been collected by others</a:t>
            </a:r>
          </a:p>
          <a:p>
            <a:pPr>
              <a:lnSpc>
                <a:spcPct val="90000"/>
              </a:lnSpc>
            </a:pPr>
            <a:r>
              <a:rPr lang="en-US"/>
              <a:t>Sources of Archival Data</a:t>
            </a:r>
          </a:p>
          <a:p>
            <a:pPr lvl="1">
              <a:lnSpc>
                <a:spcPct val="90000"/>
              </a:lnSpc>
            </a:pPr>
            <a:r>
              <a:rPr lang="en-US"/>
              <a:t>Government</a:t>
            </a:r>
          </a:p>
          <a:p>
            <a:pPr lvl="1">
              <a:lnSpc>
                <a:spcPct val="90000"/>
              </a:lnSpc>
            </a:pPr>
            <a:r>
              <a:rPr lang="en-US"/>
              <a:t>Universities</a:t>
            </a:r>
          </a:p>
          <a:p>
            <a:pPr lvl="1">
              <a:lnSpc>
                <a:spcPct val="90000"/>
              </a:lnSpc>
            </a:pPr>
            <a:r>
              <a:rPr lang="en-US"/>
              <a:t>Formal Organizations </a:t>
            </a:r>
          </a:p>
        </p:txBody>
      </p:sp>
    </p:spTree>
    <p:extLst>
      <p:ext uri="{BB962C8B-B14F-4D97-AF65-F5344CB8AC3E}">
        <p14:creationId xmlns:p14="http://schemas.microsoft.com/office/powerpoint/2010/main" val="339385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3A9D86E-2110-414C-A789-1B14FCD552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3" name="Picture 12">
              <a:extLst>
                <a:ext uri="{FF2B5EF4-FFF2-40B4-BE49-F238E27FC236}">
                  <a16:creationId xmlns:a16="http://schemas.microsoft.com/office/drawing/2014/main" id="{6D3F86C2-6800-4B48-AA85-2C7CD1B53D0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EE59C5B5-C483-49A7-8EA0-506138526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5" name="Picture 14">
              <a:extLst>
                <a:ext uri="{FF2B5EF4-FFF2-40B4-BE49-F238E27FC236}">
                  <a16:creationId xmlns:a16="http://schemas.microsoft.com/office/drawing/2014/main" id="{BD6C58B8-7BB1-49FF-830C-A105A4CE53F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6" name="Picture 15">
              <a:extLst>
                <a:ext uri="{FF2B5EF4-FFF2-40B4-BE49-F238E27FC236}">
                  <a16:creationId xmlns:a16="http://schemas.microsoft.com/office/drawing/2014/main" id="{3EF8675D-B8F2-4363-95EB-AB8CE5FA0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8" name="Straight Connector 17">
            <a:extLst>
              <a:ext uri="{FF2B5EF4-FFF2-40B4-BE49-F238E27FC236}">
                <a16:creationId xmlns:a16="http://schemas.microsoft.com/office/drawing/2014/main" id="{48A3ACA9-28FE-44FE-8439-756750473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fferent coloured organisers">
            <a:extLst>
              <a:ext uri="{FF2B5EF4-FFF2-40B4-BE49-F238E27FC236}">
                <a16:creationId xmlns:a16="http://schemas.microsoft.com/office/drawing/2014/main" id="{16F99482-A4AF-4B95-95CA-E0325F78FCBF}"/>
              </a:ext>
            </a:extLst>
          </p:cNvPr>
          <p:cNvPicPr>
            <a:picLocks noChangeAspect="1"/>
          </p:cNvPicPr>
          <p:nvPr/>
        </p:nvPicPr>
        <p:blipFill rotWithShape="1">
          <a:blip r:embed="rId4">
            <a:alphaModFix amt="50000"/>
          </a:blip>
          <a:srcRect b="7025"/>
          <a:stretch/>
        </p:blipFill>
        <p:spPr>
          <a:xfrm>
            <a:off x="20" y="10"/>
            <a:ext cx="12191980" cy="6857990"/>
          </a:xfrm>
          <a:prstGeom prst="rect">
            <a:avLst/>
          </a:prstGeom>
        </p:spPr>
      </p:pic>
      <p:sp>
        <p:nvSpPr>
          <p:cNvPr id="5" name="Title 4">
            <a:extLst>
              <a:ext uri="{FF2B5EF4-FFF2-40B4-BE49-F238E27FC236}">
                <a16:creationId xmlns:a16="http://schemas.microsoft.com/office/drawing/2014/main" id="{79E2C73E-72B5-47AC-AFC4-9DAA8D67170E}"/>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a:solidFill>
                  <a:srgbClr val="FFFFFF"/>
                </a:solidFill>
              </a:rPr>
              <a:t>Content Analysis</a:t>
            </a:r>
          </a:p>
        </p:txBody>
      </p:sp>
      <p:sp>
        <p:nvSpPr>
          <p:cNvPr id="6" name="Content Placeholder 5">
            <a:extLst>
              <a:ext uri="{FF2B5EF4-FFF2-40B4-BE49-F238E27FC236}">
                <a16:creationId xmlns:a16="http://schemas.microsoft.com/office/drawing/2014/main" id="{579427ED-ABE7-4C07-9F46-6EC693232DE0}"/>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2100">
                <a:solidFill>
                  <a:srgbClr val="FFFFFF"/>
                </a:solidFill>
              </a:rPr>
              <a:t>The systematic study of documents to identify themes and make inferences based on these themes</a:t>
            </a:r>
          </a:p>
        </p:txBody>
      </p:sp>
      <p:cxnSp>
        <p:nvCxnSpPr>
          <p:cNvPr id="22" name="Straight Connector 21">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97298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0452C8-EFAC-4BBE-B829-CFE413A388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CD97DE34-8296-40AE-9D7B-90FB53EABF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560187E-55A2-47FB-9418-50199CD68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3" name="Picture 12">
              <a:extLst>
                <a:ext uri="{FF2B5EF4-FFF2-40B4-BE49-F238E27FC236}">
                  <a16:creationId xmlns:a16="http://schemas.microsoft.com/office/drawing/2014/main" id="{4EBA2ED3-6662-40E0-97F2-A6AA30CD51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05125026-1D7D-4D22-9C46-B477B96A26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6" name="Straight Connector 15">
            <a:extLst>
              <a:ext uri="{FF2B5EF4-FFF2-40B4-BE49-F238E27FC236}">
                <a16:creationId xmlns:a16="http://schemas.microsoft.com/office/drawing/2014/main" id="{CB3B6ABF-EFD9-487E-8DE4-362FB18D4B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247C940C-BCEA-4B94-ADAB-E5DF93AD25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9" name="Rectangle 18">
              <a:extLst>
                <a:ext uri="{FF2B5EF4-FFF2-40B4-BE49-F238E27FC236}">
                  <a16:creationId xmlns:a16="http://schemas.microsoft.com/office/drawing/2014/main" id="{43355E07-D27F-496A-A202-82B978528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ABE8173-1154-4FFD-A647-BE335D1BF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1" name="Picture 20">
                <a:extLst>
                  <a:ext uri="{FF2B5EF4-FFF2-40B4-BE49-F238E27FC236}">
                    <a16:creationId xmlns:a16="http://schemas.microsoft.com/office/drawing/2014/main" id="{372EFA8A-6EE3-4B25-873B-F4CED90537E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18C03B2B-142C-4AD5-8F21-0FC939548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3" name="Picture 22">
                <a:extLst>
                  <a:ext uri="{FF2B5EF4-FFF2-40B4-BE49-F238E27FC236}">
                    <a16:creationId xmlns:a16="http://schemas.microsoft.com/office/drawing/2014/main" id="{C6FAF349-1EBC-4906-8CCB-C668CAE6900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4" name="Picture 23">
                <a:extLst>
                  <a:ext uri="{FF2B5EF4-FFF2-40B4-BE49-F238E27FC236}">
                    <a16:creationId xmlns:a16="http://schemas.microsoft.com/office/drawing/2014/main" id="{15541360-9082-4D4C-A106-460B85E98C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840B944A-37F8-42BD-9E9F-395CA6E568DE}"/>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400"/>
              <a:t>Example: Criminalization of HIV Non-Disclosure</a:t>
            </a:r>
          </a:p>
        </p:txBody>
      </p:sp>
      <p:cxnSp>
        <p:nvCxnSpPr>
          <p:cNvPr id="26" name="Straight Connector 25">
            <a:extLst>
              <a:ext uri="{FF2B5EF4-FFF2-40B4-BE49-F238E27FC236}">
                <a16:creationId xmlns:a16="http://schemas.microsoft.com/office/drawing/2014/main" id="{E59A63C7-BCAC-464C-B7D5-9A713B4CAC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FCBA644-F40E-4CD5-B9DC-BE0446C2E1CD}"/>
              </a:ext>
            </a:extLst>
          </p:cNvPr>
          <p:cNvSpPr>
            <a:spLocks noGrp="1"/>
          </p:cNvSpPr>
          <p:nvPr>
            <p:ph sz="half" idx="1"/>
          </p:nvPr>
        </p:nvSpPr>
        <p:spPr>
          <a:xfrm>
            <a:off x="1295401" y="2493774"/>
            <a:ext cx="3660057" cy="3382094"/>
          </a:xfrm>
        </p:spPr>
        <p:txBody>
          <a:bodyPr vert="horz" lIns="91440" tIns="45720" rIns="91440" bIns="45720" rtlCol="0" anchor="t">
            <a:normAutofit/>
          </a:bodyPr>
          <a:lstStyle/>
          <a:p>
            <a:pPr algn="ctr"/>
            <a:r>
              <a:rPr lang="en-US" sz="1600"/>
              <a:t>Speakman (2017) “Constructing an ‘HIV-Killer: HIV Non-Disclosure and the Techniques of Vilification”</a:t>
            </a:r>
          </a:p>
          <a:p>
            <a:pPr algn="ctr"/>
            <a:r>
              <a:rPr lang="en-US" sz="1600"/>
              <a:t>Content Analysis of:</a:t>
            </a:r>
          </a:p>
          <a:p>
            <a:pPr lvl="1" algn="ctr"/>
            <a:r>
              <a:rPr lang="en-US" sz="1600"/>
              <a:t>Legal Documents</a:t>
            </a:r>
          </a:p>
          <a:p>
            <a:pPr lvl="1" algn="ctr"/>
            <a:r>
              <a:rPr lang="en-US" sz="1600"/>
              <a:t>Newspaper Articles</a:t>
            </a:r>
          </a:p>
          <a:p>
            <a:pPr lvl="1" algn="ctr"/>
            <a:r>
              <a:rPr lang="en-US" sz="1600"/>
              <a:t>On-Line Discussions</a:t>
            </a:r>
          </a:p>
        </p:txBody>
      </p:sp>
      <p:pic>
        <p:nvPicPr>
          <p:cNvPr id="5" name="Content Placeholder 4">
            <a:extLst>
              <a:ext uri="{FF2B5EF4-FFF2-40B4-BE49-F238E27FC236}">
                <a16:creationId xmlns:a16="http://schemas.microsoft.com/office/drawing/2014/main" id="{9C3165FA-9EDB-4344-BC9A-BEE0CCF30FC7}"/>
              </a:ext>
            </a:extLst>
          </p:cNvPr>
          <p:cNvPicPr>
            <a:picLocks noGrp="1" noChangeAspect="1"/>
          </p:cNvPicPr>
          <p:nvPr>
            <p:ph sz="half" idx="2"/>
          </p:nvPr>
        </p:nvPicPr>
        <p:blipFill>
          <a:blip r:embed="rId5"/>
          <a:stretch>
            <a:fillRect/>
          </a:stretch>
        </p:blipFill>
        <p:spPr>
          <a:xfrm>
            <a:off x="5418668" y="1890711"/>
            <a:ext cx="5469466" cy="3076574"/>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330098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BEDA-38D5-45DB-895F-EF3FC09EFD8B}"/>
              </a:ext>
            </a:extLst>
          </p:cNvPr>
          <p:cNvSpPr>
            <a:spLocks noGrp="1"/>
          </p:cNvSpPr>
          <p:nvPr>
            <p:ph type="title"/>
          </p:nvPr>
        </p:nvSpPr>
        <p:spPr/>
        <p:txBody>
          <a:bodyPr/>
          <a:lstStyle/>
          <a:p>
            <a:r>
              <a:rPr lang="en-CA" dirty="0"/>
              <a:t>Strengths and Weaknesses</a:t>
            </a:r>
          </a:p>
        </p:txBody>
      </p:sp>
      <p:sp>
        <p:nvSpPr>
          <p:cNvPr id="3" name="Content Placeholder 2">
            <a:extLst>
              <a:ext uri="{FF2B5EF4-FFF2-40B4-BE49-F238E27FC236}">
                <a16:creationId xmlns:a16="http://schemas.microsoft.com/office/drawing/2014/main" id="{7C38F751-FC1F-4C59-B385-BD020DF12BE8}"/>
              </a:ext>
            </a:extLst>
          </p:cNvPr>
          <p:cNvSpPr>
            <a:spLocks noGrp="1"/>
          </p:cNvSpPr>
          <p:nvPr>
            <p:ph sz="half" idx="1"/>
          </p:nvPr>
        </p:nvSpPr>
        <p:spPr/>
        <p:txBody>
          <a:bodyPr/>
          <a:lstStyle/>
          <a:p>
            <a:r>
              <a:rPr lang="en-CA" dirty="0"/>
              <a:t>Strengths</a:t>
            </a:r>
          </a:p>
          <a:p>
            <a:pPr lvl="1"/>
            <a:r>
              <a:rPr lang="en-CA" dirty="0"/>
              <a:t>Inexpensive</a:t>
            </a:r>
          </a:p>
          <a:p>
            <a:pPr lvl="1"/>
            <a:r>
              <a:rPr lang="en-CA" dirty="0"/>
              <a:t>Less Time Consuming</a:t>
            </a:r>
          </a:p>
          <a:p>
            <a:pPr lvl="1"/>
            <a:r>
              <a:rPr lang="en-CA" dirty="0"/>
              <a:t>Socio-Historical Analyses</a:t>
            </a:r>
          </a:p>
        </p:txBody>
      </p:sp>
      <p:sp>
        <p:nvSpPr>
          <p:cNvPr id="4" name="Content Placeholder 3">
            <a:extLst>
              <a:ext uri="{FF2B5EF4-FFF2-40B4-BE49-F238E27FC236}">
                <a16:creationId xmlns:a16="http://schemas.microsoft.com/office/drawing/2014/main" id="{22067C65-F69C-47D6-89FF-26F1CCEBA8C7}"/>
              </a:ext>
            </a:extLst>
          </p:cNvPr>
          <p:cNvSpPr>
            <a:spLocks noGrp="1"/>
          </p:cNvSpPr>
          <p:nvPr>
            <p:ph sz="half" idx="2"/>
          </p:nvPr>
        </p:nvSpPr>
        <p:spPr/>
        <p:txBody>
          <a:bodyPr/>
          <a:lstStyle/>
          <a:p>
            <a:r>
              <a:rPr lang="en-CA" dirty="0"/>
              <a:t>Weaknesses</a:t>
            </a:r>
          </a:p>
          <a:p>
            <a:pPr lvl="1"/>
            <a:r>
              <a:rPr lang="en-CA" dirty="0"/>
              <a:t>Level of Control over Quality of Information</a:t>
            </a:r>
          </a:p>
          <a:p>
            <a:pPr lvl="1"/>
            <a:r>
              <a:rPr lang="en-CA" dirty="0"/>
              <a:t>Difficulty Creating a Reliable and Valid Study</a:t>
            </a:r>
          </a:p>
          <a:p>
            <a:pPr lvl="1"/>
            <a:r>
              <a:rPr lang="en-CA" dirty="0"/>
              <a:t>Inconsistent or Missing Information in Archives</a:t>
            </a:r>
          </a:p>
        </p:txBody>
      </p:sp>
    </p:spTree>
    <p:extLst>
      <p:ext uri="{BB962C8B-B14F-4D97-AF65-F5344CB8AC3E}">
        <p14:creationId xmlns:p14="http://schemas.microsoft.com/office/powerpoint/2010/main" val="3616032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B722-1EE5-4924-9466-CAFB2C1C02CB}"/>
              </a:ext>
            </a:extLst>
          </p:cNvPr>
          <p:cNvSpPr>
            <a:spLocks noGrp="1"/>
          </p:cNvSpPr>
          <p:nvPr>
            <p:ph type="title"/>
          </p:nvPr>
        </p:nvSpPr>
        <p:spPr>
          <a:xfrm>
            <a:off x="1295402" y="982132"/>
            <a:ext cx="9601196" cy="1303867"/>
          </a:xfrm>
        </p:spPr>
        <p:txBody>
          <a:bodyPr>
            <a:normAutofit/>
          </a:bodyPr>
          <a:lstStyle/>
          <a:p>
            <a:r>
              <a:rPr lang="en-CA">
                <a:solidFill>
                  <a:srgbClr val="262626"/>
                </a:solidFill>
              </a:rPr>
              <a:t>Experiments</a:t>
            </a:r>
          </a:p>
        </p:txBody>
      </p:sp>
      <p:graphicFrame>
        <p:nvGraphicFramePr>
          <p:cNvPr id="17" name="Content Placeholder 2">
            <a:extLst>
              <a:ext uri="{FF2B5EF4-FFF2-40B4-BE49-F238E27FC236}">
                <a16:creationId xmlns:a16="http://schemas.microsoft.com/office/drawing/2014/main" id="{E7C85556-9D95-4454-8803-E6945E881CDA}"/>
              </a:ext>
            </a:extLst>
          </p:cNvPr>
          <p:cNvGraphicFramePr>
            <a:graphicFrameLocks noGrp="1"/>
          </p:cNvGraphicFramePr>
          <p:nvPr>
            <p:ph idx="1"/>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487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315106-A7B3-4730-9E6C-5A878C4668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BD4BC59E-CB55-4DBD-9167-83683CF5C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12B0D5C-D671-4BE5-A795-F9E3F4917F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2" name="Picture 21">
                <a:extLst>
                  <a:ext uri="{FF2B5EF4-FFF2-40B4-BE49-F238E27FC236}">
                    <a16:creationId xmlns:a16="http://schemas.microsoft.com/office/drawing/2014/main" id="{9C3C9968-3015-4513-8699-20563F8826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FF20E447-AC9A-4615-B8F6-3D2192D83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4" name="Picture 23">
                <a:extLst>
                  <a:ext uri="{FF2B5EF4-FFF2-40B4-BE49-F238E27FC236}">
                    <a16:creationId xmlns:a16="http://schemas.microsoft.com/office/drawing/2014/main" id="{CF0CB558-FAA8-4F42-8DE5-6E14A66A114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5" name="Picture 24">
                <a:extLst>
                  <a:ext uri="{FF2B5EF4-FFF2-40B4-BE49-F238E27FC236}">
                    <a16:creationId xmlns:a16="http://schemas.microsoft.com/office/drawing/2014/main" id="{826614F0-52FE-48FC-AA4F-AE0E9CDCE39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E95C3420-3AF5-46B0-8EBA-349596A9FFE7}"/>
              </a:ext>
            </a:extLst>
          </p:cNvPr>
          <p:cNvSpPr>
            <a:spLocks noGrp="1"/>
          </p:cNvSpPr>
          <p:nvPr>
            <p:ph type="title"/>
          </p:nvPr>
        </p:nvSpPr>
        <p:spPr>
          <a:xfrm>
            <a:off x="7535825" y="982132"/>
            <a:ext cx="3360772" cy="1303867"/>
          </a:xfrm>
        </p:spPr>
        <p:txBody>
          <a:bodyPr vert="horz" lIns="91440" tIns="45720" rIns="91440" bIns="45720" rtlCol="0" anchor="ctr">
            <a:normAutofit/>
          </a:bodyPr>
          <a:lstStyle/>
          <a:p>
            <a:pPr>
              <a:lnSpc>
                <a:spcPct val="90000"/>
              </a:lnSpc>
            </a:pPr>
            <a:r>
              <a:rPr lang="en-US" sz="4100"/>
              <a:t>Lab Experiment</a:t>
            </a:r>
          </a:p>
        </p:txBody>
      </p:sp>
      <p:sp>
        <p:nvSpPr>
          <p:cNvPr id="27" name="Rectangle 26">
            <a:extLst>
              <a:ext uri="{FF2B5EF4-FFF2-40B4-BE49-F238E27FC236}">
                <a16:creationId xmlns:a16="http://schemas.microsoft.com/office/drawing/2014/main" id="{E336C991-AA99-423E-8FE1-5BA9C97F2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F818FCC-B929-463F-9032-3D71CA47F24B}"/>
              </a:ext>
            </a:extLst>
          </p:cNvPr>
          <p:cNvPicPr>
            <a:picLocks noGrp="1" noChangeAspect="1"/>
          </p:cNvPicPr>
          <p:nvPr>
            <p:ph sz="half" idx="1"/>
          </p:nvPr>
        </p:nvPicPr>
        <p:blipFill rotWithShape="1">
          <a:blip r:embed="rId5"/>
          <a:srcRect r="8684" b="-2"/>
          <a:stretch/>
        </p:blipFill>
        <p:spPr>
          <a:xfrm>
            <a:off x="1412683" y="1410208"/>
            <a:ext cx="5278777" cy="3858780"/>
          </a:xfrm>
          <a:prstGeom prst="rect">
            <a:avLst/>
          </a:prstGeom>
        </p:spPr>
      </p:pic>
      <p:cxnSp>
        <p:nvCxnSpPr>
          <p:cNvPr id="29" name="Straight Connector 28">
            <a:extLst>
              <a:ext uri="{FF2B5EF4-FFF2-40B4-BE49-F238E27FC236}">
                <a16:creationId xmlns:a16="http://schemas.microsoft.com/office/drawing/2014/main" id="{D2B860ED-0E27-4D8E-B5F4-C8C3F33C7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Content Placeholder 4">
            <a:extLst>
              <a:ext uri="{FF2B5EF4-FFF2-40B4-BE49-F238E27FC236}">
                <a16:creationId xmlns:a16="http://schemas.microsoft.com/office/drawing/2014/main" id="{0CD33E5F-8DC3-493F-8DF8-8AD69F960FEA}"/>
              </a:ext>
            </a:extLst>
          </p:cNvPr>
          <p:cNvSpPr>
            <a:spLocks noGrp="1"/>
          </p:cNvSpPr>
          <p:nvPr>
            <p:ph sz="half" idx="2"/>
          </p:nvPr>
        </p:nvSpPr>
        <p:spPr>
          <a:xfrm>
            <a:off x="7535824" y="2556932"/>
            <a:ext cx="3360771" cy="3318936"/>
          </a:xfrm>
        </p:spPr>
        <p:txBody>
          <a:bodyPr vert="horz" lIns="91440" tIns="45720" rIns="91440" bIns="45720" rtlCol="0" anchor="t">
            <a:normAutofit/>
          </a:bodyPr>
          <a:lstStyle/>
          <a:p>
            <a:r>
              <a:rPr lang="en-US"/>
              <a:t>Researchers Have More Control</a:t>
            </a:r>
          </a:p>
          <a:p>
            <a:pPr lvl="1"/>
            <a:r>
              <a:rPr lang="en-US"/>
              <a:t>Can control the physical space</a:t>
            </a:r>
          </a:p>
        </p:txBody>
      </p:sp>
    </p:spTree>
    <p:extLst>
      <p:ext uri="{BB962C8B-B14F-4D97-AF65-F5344CB8AC3E}">
        <p14:creationId xmlns:p14="http://schemas.microsoft.com/office/powerpoint/2010/main" val="3333939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3" name="Picture 12">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6" name="Straight Connector 15">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71315106-A7B3-4730-9E6C-5A878C4668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9" name="Rectangle 18">
              <a:extLst>
                <a:ext uri="{FF2B5EF4-FFF2-40B4-BE49-F238E27FC236}">
                  <a16:creationId xmlns:a16="http://schemas.microsoft.com/office/drawing/2014/main" id="{BD4BC59E-CB55-4DBD-9167-83683CF5C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12B0D5C-D671-4BE5-A795-F9E3F4917F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1" name="Picture 20">
                <a:extLst>
                  <a:ext uri="{FF2B5EF4-FFF2-40B4-BE49-F238E27FC236}">
                    <a16:creationId xmlns:a16="http://schemas.microsoft.com/office/drawing/2014/main" id="{9C3C9968-3015-4513-8699-20563F8826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FF20E447-AC9A-4615-B8F6-3D2192D83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3" name="Picture 22">
                <a:extLst>
                  <a:ext uri="{FF2B5EF4-FFF2-40B4-BE49-F238E27FC236}">
                    <a16:creationId xmlns:a16="http://schemas.microsoft.com/office/drawing/2014/main" id="{CF0CB558-FAA8-4F42-8DE5-6E14A66A114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4" name="Picture 23">
                <a:extLst>
                  <a:ext uri="{FF2B5EF4-FFF2-40B4-BE49-F238E27FC236}">
                    <a16:creationId xmlns:a16="http://schemas.microsoft.com/office/drawing/2014/main" id="{826614F0-52FE-48FC-AA4F-AE0E9CDCE39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8D770F35-8B8A-4482-B741-C096DA0B7905}"/>
              </a:ext>
            </a:extLst>
          </p:cNvPr>
          <p:cNvSpPr>
            <a:spLocks noGrp="1"/>
          </p:cNvSpPr>
          <p:nvPr>
            <p:ph type="title"/>
          </p:nvPr>
        </p:nvSpPr>
        <p:spPr>
          <a:xfrm>
            <a:off x="7535825" y="982132"/>
            <a:ext cx="3360772" cy="1303867"/>
          </a:xfrm>
        </p:spPr>
        <p:txBody>
          <a:bodyPr vert="horz" lIns="91440" tIns="45720" rIns="91440" bIns="45720" rtlCol="0" anchor="ctr">
            <a:normAutofit/>
          </a:bodyPr>
          <a:lstStyle/>
          <a:p>
            <a:pPr>
              <a:lnSpc>
                <a:spcPct val="90000"/>
              </a:lnSpc>
            </a:pPr>
            <a:r>
              <a:rPr lang="en-US" sz="4100"/>
              <a:t>Field Experiment</a:t>
            </a:r>
          </a:p>
        </p:txBody>
      </p:sp>
      <p:sp>
        <p:nvSpPr>
          <p:cNvPr id="26" name="Rectangle 25">
            <a:extLst>
              <a:ext uri="{FF2B5EF4-FFF2-40B4-BE49-F238E27FC236}">
                <a16:creationId xmlns:a16="http://schemas.microsoft.com/office/drawing/2014/main" id="{E336C991-AA99-423E-8FE1-5BA9C97F2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B30B9A3-3A9C-4CC5-886E-A9D635A8CC68}"/>
              </a:ext>
            </a:extLst>
          </p:cNvPr>
          <p:cNvPicPr>
            <a:picLocks noGrp="1" noChangeAspect="1"/>
          </p:cNvPicPr>
          <p:nvPr>
            <p:ph sz="half" idx="2"/>
          </p:nvPr>
        </p:nvPicPr>
        <p:blipFill rotWithShape="1">
          <a:blip r:embed="rId5"/>
          <a:srcRect l="14426" r="9309"/>
          <a:stretch/>
        </p:blipFill>
        <p:spPr>
          <a:xfrm>
            <a:off x="1412683" y="1410208"/>
            <a:ext cx="5278777" cy="3858780"/>
          </a:xfrm>
          <a:prstGeom prst="rect">
            <a:avLst/>
          </a:prstGeom>
        </p:spPr>
      </p:pic>
      <p:cxnSp>
        <p:nvCxnSpPr>
          <p:cNvPr id="28" name="Straight Connector 27">
            <a:extLst>
              <a:ext uri="{FF2B5EF4-FFF2-40B4-BE49-F238E27FC236}">
                <a16:creationId xmlns:a16="http://schemas.microsoft.com/office/drawing/2014/main" id="{D2B860ED-0E27-4D8E-B5F4-C8C3F33C7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02566E5C-59B8-43E8-A93B-0D4CF1DC7A0A}"/>
              </a:ext>
            </a:extLst>
          </p:cNvPr>
          <p:cNvSpPr>
            <a:spLocks noGrp="1"/>
          </p:cNvSpPr>
          <p:nvPr>
            <p:ph sz="half" idx="1"/>
          </p:nvPr>
        </p:nvSpPr>
        <p:spPr>
          <a:xfrm>
            <a:off x="7535824" y="2556932"/>
            <a:ext cx="3360771" cy="3318936"/>
          </a:xfrm>
        </p:spPr>
        <p:txBody>
          <a:bodyPr vert="horz" lIns="91440" tIns="45720" rIns="91440" bIns="45720" rtlCol="0" anchor="t">
            <a:normAutofit/>
          </a:bodyPr>
          <a:lstStyle/>
          <a:p>
            <a:r>
              <a:rPr lang="en-US"/>
              <a:t>Less Control</a:t>
            </a:r>
          </a:p>
          <a:p>
            <a:r>
              <a:rPr lang="en-US"/>
              <a:t>More Generalizable</a:t>
            </a:r>
          </a:p>
          <a:p>
            <a:r>
              <a:rPr lang="en-US"/>
              <a:t>Mitigation of Reactivity</a:t>
            </a:r>
          </a:p>
        </p:txBody>
      </p:sp>
    </p:spTree>
    <p:extLst>
      <p:ext uri="{BB962C8B-B14F-4D97-AF65-F5344CB8AC3E}">
        <p14:creationId xmlns:p14="http://schemas.microsoft.com/office/powerpoint/2010/main" val="1224038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5725-F559-4320-B9D8-919E60A43A33}"/>
              </a:ext>
            </a:extLst>
          </p:cNvPr>
          <p:cNvSpPr>
            <a:spLocks noGrp="1"/>
          </p:cNvSpPr>
          <p:nvPr>
            <p:ph type="title"/>
          </p:nvPr>
        </p:nvSpPr>
        <p:spPr>
          <a:xfrm>
            <a:off x="1295402" y="982132"/>
            <a:ext cx="9601196" cy="1303867"/>
          </a:xfrm>
        </p:spPr>
        <p:txBody>
          <a:bodyPr>
            <a:normAutofit/>
          </a:bodyPr>
          <a:lstStyle/>
          <a:p>
            <a:r>
              <a:rPr lang="en-CA"/>
              <a:t>Definition</a:t>
            </a:r>
          </a:p>
        </p:txBody>
      </p:sp>
      <p:sp>
        <p:nvSpPr>
          <p:cNvPr id="3" name="Content Placeholder 2">
            <a:extLst>
              <a:ext uri="{FF2B5EF4-FFF2-40B4-BE49-F238E27FC236}">
                <a16:creationId xmlns:a16="http://schemas.microsoft.com/office/drawing/2014/main" id="{45592577-3546-4724-9705-0982D199F5FF}"/>
              </a:ext>
            </a:extLst>
          </p:cNvPr>
          <p:cNvSpPr>
            <a:spLocks noGrp="1"/>
          </p:cNvSpPr>
          <p:nvPr>
            <p:ph idx="1"/>
          </p:nvPr>
        </p:nvSpPr>
        <p:spPr>
          <a:xfrm>
            <a:off x="1295402" y="2556932"/>
            <a:ext cx="6256866" cy="3318936"/>
          </a:xfrm>
        </p:spPr>
        <p:txBody>
          <a:bodyPr>
            <a:normAutofit/>
          </a:bodyPr>
          <a:lstStyle/>
          <a:p>
            <a:r>
              <a:rPr lang="en-CA"/>
              <a:t>Social Psychology Bridges the Interests of Psychology (emphasis on the </a:t>
            </a:r>
            <a:r>
              <a:rPr lang="en-CA" b="1"/>
              <a:t>Individual</a:t>
            </a:r>
            <a:r>
              <a:rPr lang="en-CA"/>
              <a:t>) and Sociology (emphasis on </a:t>
            </a:r>
            <a:r>
              <a:rPr lang="en-CA" b="1"/>
              <a:t>Social Structure</a:t>
            </a:r>
            <a:r>
              <a:rPr lang="en-CA"/>
              <a:t>)</a:t>
            </a:r>
          </a:p>
          <a:p>
            <a:r>
              <a:rPr lang="en-CA"/>
              <a:t>“the systematic study of the nature and causes of human social behaviour.”</a:t>
            </a:r>
          </a:p>
          <a:p>
            <a:r>
              <a:rPr lang="en-CA"/>
              <a:t>Interested in WHAT  People Do and WHY They Do It </a:t>
            </a:r>
          </a:p>
          <a:p>
            <a:endParaRPr lang="en-CA"/>
          </a:p>
        </p:txBody>
      </p:sp>
      <p:pic>
        <p:nvPicPr>
          <p:cNvPr id="5" name="Picture 4" descr="Colourful carved figures of humans">
            <a:extLst>
              <a:ext uri="{FF2B5EF4-FFF2-40B4-BE49-F238E27FC236}">
                <a16:creationId xmlns:a16="http://schemas.microsoft.com/office/drawing/2014/main" id="{DA046FB4-D563-49A0-BD75-9567E3D6F9BB}"/>
              </a:ext>
            </a:extLst>
          </p:cNvPr>
          <p:cNvPicPr>
            <a:picLocks noChangeAspect="1"/>
          </p:cNvPicPr>
          <p:nvPr/>
        </p:nvPicPr>
        <p:blipFill rotWithShape="1">
          <a:blip r:embed="rId3"/>
          <a:srcRect l="16031" r="15538" b="-3"/>
          <a:stretch/>
        </p:blipFill>
        <p:spPr>
          <a:xfrm>
            <a:off x="8085026" y="2701180"/>
            <a:ext cx="2739728" cy="285264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1420623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F59E-6D4F-4F9C-99C1-0D94DC8DB749}"/>
              </a:ext>
            </a:extLst>
          </p:cNvPr>
          <p:cNvSpPr>
            <a:spLocks noGrp="1"/>
          </p:cNvSpPr>
          <p:nvPr>
            <p:ph type="title"/>
          </p:nvPr>
        </p:nvSpPr>
        <p:spPr/>
        <p:txBody>
          <a:bodyPr/>
          <a:lstStyle/>
          <a:p>
            <a:r>
              <a:rPr lang="en-CA" dirty="0"/>
              <a:t>Strengths and Weaknesses</a:t>
            </a:r>
          </a:p>
        </p:txBody>
      </p:sp>
      <p:sp>
        <p:nvSpPr>
          <p:cNvPr id="3" name="Content Placeholder 2">
            <a:extLst>
              <a:ext uri="{FF2B5EF4-FFF2-40B4-BE49-F238E27FC236}">
                <a16:creationId xmlns:a16="http://schemas.microsoft.com/office/drawing/2014/main" id="{B289046F-2E96-4F19-91FF-15567AEC33EF}"/>
              </a:ext>
            </a:extLst>
          </p:cNvPr>
          <p:cNvSpPr>
            <a:spLocks noGrp="1"/>
          </p:cNvSpPr>
          <p:nvPr>
            <p:ph sz="half" idx="1"/>
          </p:nvPr>
        </p:nvSpPr>
        <p:spPr/>
        <p:txBody>
          <a:bodyPr/>
          <a:lstStyle/>
          <a:p>
            <a:r>
              <a:rPr lang="en-CA" dirty="0"/>
              <a:t>Strengths</a:t>
            </a:r>
          </a:p>
          <a:p>
            <a:pPr lvl="1"/>
            <a:r>
              <a:rPr lang="en-CA" dirty="0"/>
              <a:t>High level of internal validity</a:t>
            </a:r>
          </a:p>
          <a:p>
            <a:pPr lvl="1"/>
            <a:r>
              <a:rPr lang="en-CA" dirty="0"/>
              <a:t>More researcher control</a:t>
            </a:r>
          </a:p>
        </p:txBody>
      </p:sp>
      <p:sp>
        <p:nvSpPr>
          <p:cNvPr id="4" name="Content Placeholder 3">
            <a:extLst>
              <a:ext uri="{FF2B5EF4-FFF2-40B4-BE49-F238E27FC236}">
                <a16:creationId xmlns:a16="http://schemas.microsoft.com/office/drawing/2014/main" id="{42F52854-C8C2-4BD4-9ED1-2771EC6362C9}"/>
              </a:ext>
            </a:extLst>
          </p:cNvPr>
          <p:cNvSpPr>
            <a:spLocks noGrp="1"/>
          </p:cNvSpPr>
          <p:nvPr>
            <p:ph sz="half" idx="2"/>
          </p:nvPr>
        </p:nvSpPr>
        <p:spPr/>
        <p:txBody>
          <a:bodyPr/>
          <a:lstStyle/>
          <a:p>
            <a:r>
              <a:rPr lang="en-CA" dirty="0"/>
              <a:t>Weaknesses</a:t>
            </a:r>
          </a:p>
          <a:p>
            <a:pPr lvl="1"/>
            <a:r>
              <a:rPr lang="en-CA" dirty="0"/>
              <a:t>Limits to what can be studied</a:t>
            </a:r>
          </a:p>
          <a:p>
            <a:pPr lvl="1"/>
            <a:r>
              <a:rPr lang="en-CA" dirty="0"/>
              <a:t>Ethical concerns</a:t>
            </a:r>
          </a:p>
          <a:p>
            <a:pPr lvl="1"/>
            <a:r>
              <a:rPr lang="en-CA" dirty="0"/>
              <a:t>Costly</a:t>
            </a:r>
          </a:p>
          <a:p>
            <a:pPr lvl="1"/>
            <a:r>
              <a:rPr lang="en-CA" dirty="0"/>
              <a:t>Subject Effects and Experimenter Effects</a:t>
            </a:r>
          </a:p>
          <a:p>
            <a:pPr lvl="1"/>
            <a:r>
              <a:rPr lang="en-CA" dirty="0"/>
              <a:t>Low External Validity </a:t>
            </a:r>
          </a:p>
        </p:txBody>
      </p:sp>
    </p:spTree>
    <p:extLst>
      <p:ext uri="{BB962C8B-B14F-4D97-AF65-F5344CB8AC3E}">
        <p14:creationId xmlns:p14="http://schemas.microsoft.com/office/powerpoint/2010/main" val="1068822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6E3AC0-54F1-4135-90E0-518494334771}"/>
              </a:ext>
            </a:extLst>
          </p:cNvPr>
          <p:cNvSpPr>
            <a:spLocks noGrp="1"/>
          </p:cNvSpPr>
          <p:nvPr>
            <p:ph type="title"/>
          </p:nvPr>
        </p:nvSpPr>
        <p:spPr>
          <a:xfrm>
            <a:off x="1295402" y="982132"/>
            <a:ext cx="9601196" cy="1303867"/>
          </a:xfrm>
        </p:spPr>
        <p:txBody>
          <a:bodyPr>
            <a:normAutofit/>
          </a:bodyPr>
          <a:lstStyle/>
          <a:p>
            <a:r>
              <a:rPr lang="en-CA">
                <a:solidFill>
                  <a:srgbClr val="262626"/>
                </a:solidFill>
              </a:rPr>
              <a:t>Ethics</a:t>
            </a:r>
          </a:p>
        </p:txBody>
      </p:sp>
      <p:graphicFrame>
        <p:nvGraphicFramePr>
          <p:cNvPr id="8" name="Content Placeholder 5">
            <a:extLst>
              <a:ext uri="{FF2B5EF4-FFF2-40B4-BE49-F238E27FC236}">
                <a16:creationId xmlns:a16="http://schemas.microsoft.com/office/drawing/2014/main" id="{70F42D01-7804-4855-814A-9A14B9C8343F}"/>
              </a:ext>
            </a:extLst>
          </p:cNvPr>
          <p:cNvGraphicFramePr>
            <a:graphicFrameLocks noGrp="1"/>
          </p:cNvGraphicFramePr>
          <p:nvPr>
            <p:ph idx="1"/>
            <p:extLst>
              <p:ext uri="{D42A27DB-BD31-4B8C-83A1-F6EECF244321}">
                <p14:modId xmlns:p14="http://schemas.microsoft.com/office/powerpoint/2010/main" val="2179584402"/>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074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201F-131A-4B8A-ACA4-F87F5E34BFFF}"/>
              </a:ext>
            </a:extLst>
          </p:cNvPr>
          <p:cNvSpPr>
            <a:spLocks noGrp="1"/>
          </p:cNvSpPr>
          <p:nvPr>
            <p:ph type="title"/>
          </p:nvPr>
        </p:nvSpPr>
        <p:spPr>
          <a:xfrm>
            <a:off x="1295402" y="982132"/>
            <a:ext cx="9601196" cy="1303867"/>
          </a:xfrm>
        </p:spPr>
        <p:txBody>
          <a:bodyPr>
            <a:normAutofit/>
          </a:bodyPr>
          <a:lstStyle/>
          <a:p>
            <a:r>
              <a:rPr lang="en-CA">
                <a:solidFill>
                  <a:srgbClr val="262626"/>
                </a:solidFill>
              </a:rPr>
              <a:t>Protecting our Participants</a:t>
            </a:r>
          </a:p>
        </p:txBody>
      </p:sp>
      <p:graphicFrame>
        <p:nvGraphicFramePr>
          <p:cNvPr id="5" name="Content Placeholder 2">
            <a:extLst>
              <a:ext uri="{FF2B5EF4-FFF2-40B4-BE49-F238E27FC236}">
                <a16:creationId xmlns:a16="http://schemas.microsoft.com/office/drawing/2014/main" id="{CE5B5F2D-C2B9-4762-84F1-6E1B7666C1E2}"/>
              </a:ext>
            </a:extLst>
          </p:cNvPr>
          <p:cNvGraphicFramePr>
            <a:graphicFrameLocks noGrp="1"/>
          </p:cNvGraphicFramePr>
          <p:nvPr>
            <p:ph idx="1"/>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978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A87F-571B-486B-9F03-6765EE2A9123}"/>
              </a:ext>
            </a:extLst>
          </p:cNvPr>
          <p:cNvSpPr>
            <a:spLocks noGrp="1"/>
          </p:cNvSpPr>
          <p:nvPr>
            <p:ph type="title"/>
          </p:nvPr>
        </p:nvSpPr>
        <p:spPr>
          <a:xfrm>
            <a:off x="1295402" y="982132"/>
            <a:ext cx="9601196" cy="1303867"/>
          </a:xfrm>
        </p:spPr>
        <p:txBody>
          <a:bodyPr>
            <a:normAutofit/>
          </a:bodyPr>
          <a:lstStyle/>
          <a:p>
            <a:r>
              <a:rPr lang="en-CA">
                <a:solidFill>
                  <a:srgbClr val="262626"/>
                </a:solidFill>
              </a:rPr>
              <a:t>Sources of Harm</a:t>
            </a:r>
          </a:p>
        </p:txBody>
      </p:sp>
      <p:graphicFrame>
        <p:nvGraphicFramePr>
          <p:cNvPr id="5" name="Content Placeholder 2">
            <a:extLst>
              <a:ext uri="{FF2B5EF4-FFF2-40B4-BE49-F238E27FC236}">
                <a16:creationId xmlns:a16="http://schemas.microsoft.com/office/drawing/2014/main" id="{E0C76021-D78F-4AB1-81A0-956A1BB7A853}"/>
              </a:ext>
            </a:extLst>
          </p:cNvPr>
          <p:cNvGraphicFramePr>
            <a:graphicFrameLocks noGrp="1"/>
          </p:cNvGraphicFramePr>
          <p:nvPr>
            <p:ph idx="1"/>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5680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D80033D5-B2AA-4E8B-98A9-604F07110A13}"/>
              </a:ext>
            </a:extLst>
          </p:cNvPr>
          <p:cNvSpPr>
            <a:spLocks noGrp="1"/>
          </p:cNvSpPr>
          <p:nvPr>
            <p:ph type="title"/>
          </p:nvPr>
        </p:nvSpPr>
        <p:spPr>
          <a:xfrm>
            <a:off x="952108" y="954756"/>
            <a:ext cx="2730414" cy="4946003"/>
          </a:xfrm>
        </p:spPr>
        <p:txBody>
          <a:bodyPr>
            <a:normAutofit/>
          </a:bodyPr>
          <a:lstStyle/>
          <a:p>
            <a:r>
              <a:rPr lang="en-CA" sz="3600">
                <a:solidFill>
                  <a:srgbClr val="FFFFFF"/>
                </a:solidFill>
              </a:rPr>
              <a:t>The Stanford Prison Experiment</a:t>
            </a:r>
          </a:p>
        </p:txBody>
      </p:sp>
      <p:sp>
        <p:nvSpPr>
          <p:cNvPr id="14" name="Rectangle 13">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93E670-906F-4B80-8502-EA6117D87855}"/>
              </a:ext>
            </a:extLst>
          </p:cNvPr>
          <p:cNvSpPr>
            <a:spLocks noGrp="1"/>
          </p:cNvSpPr>
          <p:nvPr>
            <p:ph idx="1"/>
          </p:nvPr>
        </p:nvSpPr>
        <p:spPr>
          <a:xfrm>
            <a:off x="5140934" y="469900"/>
            <a:ext cx="5953630" cy="5405968"/>
          </a:xfrm>
        </p:spPr>
        <p:txBody>
          <a:bodyPr anchor="ctr">
            <a:normAutofit/>
          </a:bodyPr>
          <a:lstStyle/>
          <a:p>
            <a:r>
              <a:rPr lang="en-CA" i="1" dirty="0">
                <a:solidFill>
                  <a:srgbClr val="212121"/>
                </a:solidFill>
              </a:rPr>
              <a:t>“How we went about testing these questions and what we found may astound you. Our planned two-week investigation into the psychology of prison life had to be ended after only six days because of what the situation was doing to the college students who participated. In only a few days, our guards became sadistic and our prisoners became depressed and showed signs of extreme stress." </a:t>
            </a:r>
          </a:p>
          <a:p>
            <a:pPr marL="0" indent="0">
              <a:buNone/>
            </a:pPr>
            <a:r>
              <a:rPr lang="en-CA" i="1" dirty="0">
                <a:solidFill>
                  <a:srgbClr val="212121"/>
                </a:solidFill>
              </a:rPr>
              <a:t>						</a:t>
            </a:r>
            <a:r>
              <a:rPr lang="en-CA" dirty="0">
                <a:solidFill>
                  <a:srgbClr val="212121"/>
                </a:solidFill>
              </a:rPr>
              <a:t>Professor Zimbardo</a:t>
            </a:r>
          </a:p>
          <a:p>
            <a:endParaRPr lang="en-CA" dirty="0">
              <a:solidFill>
                <a:srgbClr val="212121"/>
              </a:solidFill>
            </a:endParaRPr>
          </a:p>
        </p:txBody>
      </p:sp>
    </p:spTree>
    <p:extLst>
      <p:ext uri="{BB962C8B-B14F-4D97-AF65-F5344CB8AC3E}">
        <p14:creationId xmlns:p14="http://schemas.microsoft.com/office/powerpoint/2010/main" val="4039737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B7D490E-A6A2-40ED-A7D9-0EB47ECF3B1B}"/>
              </a:ext>
            </a:extLst>
          </p:cNvPr>
          <p:cNvSpPr>
            <a:spLocks noGrp="1"/>
          </p:cNvSpPr>
          <p:nvPr>
            <p:ph type="title"/>
          </p:nvPr>
        </p:nvSpPr>
        <p:spPr>
          <a:xfrm>
            <a:off x="952108" y="954756"/>
            <a:ext cx="2730414" cy="4946003"/>
          </a:xfrm>
        </p:spPr>
        <p:txBody>
          <a:bodyPr>
            <a:normAutofit/>
          </a:bodyPr>
          <a:lstStyle/>
          <a:p>
            <a:r>
              <a:rPr lang="en-CA" sz="3600">
                <a:solidFill>
                  <a:srgbClr val="FFFFFF"/>
                </a:solidFill>
              </a:rPr>
              <a:t>The Stanford Prison Experiment</a:t>
            </a:r>
          </a:p>
        </p:txBody>
      </p:sp>
      <p:sp>
        <p:nvSpPr>
          <p:cNvPr id="14" name="Rectangle 13">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60129B-64C0-4EB1-90C3-2BB9B254CB09}"/>
              </a:ext>
            </a:extLst>
          </p:cNvPr>
          <p:cNvSpPr>
            <a:spLocks noGrp="1"/>
          </p:cNvSpPr>
          <p:nvPr>
            <p:ph idx="1"/>
          </p:nvPr>
        </p:nvSpPr>
        <p:spPr>
          <a:xfrm>
            <a:off x="5140934" y="469900"/>
            <a:ext cx="5953630" cy="5405968"/>
          </a:xfrm>
        </p:spPr>
        <p:txBody>
          <a:bodyPr anchor="ctr">
            <a:normAutofit/>
          </a:bodyPr>
          <a:lstStyle/>
          <a:p>
            <a:r>
              <a:rPr lang="en-CA">
                <a:solidFill>
                  <a:srgbClr val="212121"/>
                </a:solidFill>
              </a:rPr>
              <a:t>1971</a:t>
            </a:r>
          </a:p>
          <a:p>
            <a:r>
              <a:rPr lang="en-CA">
                <a:solidFill>
                  <a:srgbClr val="212121"/>
                </a:solidFill>
              </a:rPr>
              <a:t>Zimbardo - Lead Psychologist</a:t>
            </a:r>
          </a:p>
          <a:p>
            <a:r>
              <a:rPr lang="en-CA">
                <a:solidFill>
                  <a:srgbClr val="212121"/>
                </a:solidFill>
              </a:rPr>
              <a:t>Randomly Assigned Male College Students to the Roles of ‘Prison Guard’ and ‘Prisoner’</a:t>
            </a:r>
          </a:p>
          <a:p>
            <a:r>
              <a:rPr lang="en-CA">
                <a:solidFill>
                  <a:srgbClr val="212121"/>
                </a:solidFill>
              </a:rPr>
              <a:t>A Number of Ethical Issues </a:t>
            </a:r>
          </a:p>
          <a:p>
            <a:pPr lvl="1"/>
            <a:r>
              <a:rPr lang="en-CA">
                <a:solidFill>
                  <a:srgbClr val="212121"/>
                </a:solidFill>
              </a:rPr>
              <a:t>Violation of the harm principle, first and foremost </a:t>
            </a:r>
          </a:p>
        </p:txBody>
      </p:sp>
    </p:spTree>
    <p:extLst>
      <p:ext uri="{BB962C8B-B14F-4D97-AF65-F5344CB8AC3E}">
        <p14:creationId xmlns:p14="http://schemas.microsoft.com/office/powerpoint/2010/main" val="822320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3A9D86E-2110-414C-A789-1B14FCD552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24" name="Picture 23">
              <a:extLst>
                <a:ext uri="{FF2B5EF4-FFF2-40B4-BE49-F238E27FC236}">
                  <a16:creationId xmlns:a16="http://schemas.microsoft.com/office/drawing/2014/main" id="{6D3F86C2-6800-4B48-AA85-2C7CD1B53D0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EE59C5B5-C483-49A7-8EA0-506138526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6" name="Picture 25">
              <a:extLst>
                <a:ext uri="{FF2B5EF4-FFF2-40B4-BE49-F238E27FC236}">
                  <a16:creationId xmlns:a16="http://schemas.microsoft.com/office/drawing/2014/main" id="{BD6C58B8-7BB1-49FF-830C-A105A4CE53F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27" name="Picture 26">
              <a:extLst>
                <a:ext uri="{FF2B5EF4-FFF2-40B4-BE49-F238E27FC236}">
                  <a16:creationId xmlns:a16="http://schemas.microsoft.com/office/drawing/2014/main" id="{3EF8675D-B8F2-4363-95EB-AB8CE5FA0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29" name="Straight Connector 28">
            <a:extLst>
              <a:ext uri="{FF2B5EF4-FFF2-40B4-BE49-F238E27FC236}">
                <a16:creationId xmlns:a16="http://schemas.microsoft.com/office/drawing/2014/main" id="{48A3ACA9-28FE-44FE-8439-756750473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F53CA05E-B5FD-E147-2E3C-4F4BAA6B5749}"/>
              </a:ext>
            </a:extLst>
          </p:cNvPr>
          <p:cNvPicPr>
            <a:picLocks noChangeAspect="1"/>
          </p:cNvPicPr>
          <p:nvPr/>
        </p:nvPicPr>
        <p:blipFill rotWithShape="1">
          <a:blip r:embed="rId5"/>
          <a:srcRect t="27664" b="16086"/>
          <a:stretch/>
        </p:blipFill>
        <p:spPr>
          <a:xfrm>
            <a:off x="20" y="10"/>
            <a:ext cx="12191980" cy="6857990"/>
          </a:xfrm>
          <a:prstGeom prst="rect">
            <a:avLst/>
          </a:prstGeom>
        </p:spPr>
      </p:pic>
      <p:grpSp>
        <p:nvGrpSpPr>
          <p:cNvPr id="31" name="Group 30">
            <a:extLst>
              <a:ext uri="{FF2B5EF4-FFF2-40B4-BE49-F238E27FC236}">
                <a16:creationId xmlns:a16="http://schemas.microsoft.com/office/drawing/2014/main" id="{8583DFEB-5151-4660-89D5-CFF22B7D33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0"/>
            <a:ext cx="7808159" cy="6872226"/>
            <a:chOff x="2202616" y="0"/>
            <a:chExt cx="7808159" cy="6872226"/>
          </a:xfrm>
        </p:grpSpPr>
        <p:sp>
          <p:nvSpPr>
            <p:cNvPr id="32" name="Rectangle 31">
              <a:extLst>
                <a:ext uri="{FF2B5EF4-FFF2-40B4-BE49-F238E27FC236}">
                  <a16:creationId xmlns:a16="http://schemas.microsoft.com/office/drawing/2014/main" id="{05333858-9740-488A-BE3B-C5F6D991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6">
                <a:alphaModFix amt="89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3CEC346-C965-4D6D-8731-6E98E4A0F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grpSp>
          <p:nvGrpSpPr>
            <p:cNvPr id="34" name="Group 33">
              <a:extLst>
                <a:ext uri="{FF2B5EF4-FFF2-40B4-BE49-F238E27FC236}">
                  <a16:creationId xmlns:a16="http://schemas.microsoft.com/office/drawing/2014/main" id="{42DB17EC-F444-4873-9D0D-E50649FF18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51576" y="0"/>
              <a:ext cx="658370" cy="6872226"/>
              <a:chOff x="5751576" y="0"/>
              <a:chExt cx="658370" cy="6872226"/>
            </a:xfrm>
          </p:grpSpPr>
          <p:sp>
            <p:nvSpPr>
              <p:cNvPr id="35" name="Rounded Rectangle 27">
                <a:extLst>
                  <a:ext uri="{FF2B5EF4-FFF2-40B4-BE49-F238E27FC236}">
                    <a16:creationId xmlns:a16="http://schemas.microsoft.com/office/drawing/2014/main" id="{41391103-A2DF-42E2-AE62-A4B3A0080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057900" y="1339739"/>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243CCE6-ABA2-4424-B322-B16F2212B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sp>
            <p:nvSpPr>
              <p:cNvPr id="37" name="Rounded Rectangle 29">
                <a:extLst>
                  <a:ext uri="{FF2B5EF4-FFF2-40B4-BE49-F238E27FC236}">
                    <a16:creationId xmlns:a16="http://schemas.microsoft.com/office/drawing/2014/main" id="{E8CDA82D-F294-4F9E-B11E-E054B34F0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057902" y="4907292"/>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7C6537F1-0373-41B7-B6A9-FD747524D33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grpSp>
      <p:sp>
        <p:nvSpPr>
          <p:cNvPr id="2" name="Title 1">
            <a:extLst>
              <a:ext uri="{FF2B5EF4-FFF2-40B4-BE49-F238E27FC236}">
                <a16:creationId xmlns:a16="http://schemas.microsoft.com/office/drawing/2014/main" id="{34D3DB54-4AFB-5EA6-A4EA-EE6F0AC08FBE}"/>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a:t>Have a Great Day!</a:t>
            </a:r>
          </a:p>
        </p:txBody>
      </p:sp>
      <p:cxnSp>
        <p:nvCxnSpPr>
          <p:cNvPr id="40" name="Straight Connector 39">
            <a:extLst>
              <a:ext uri="{FF2B5EF4-FFF2-40B4-BE49-F238E27FC236}">
                <a16:creationId xmlns:a16="http://schemas.microsoft.com/office/drawing/2014/main" id="{A2791DF4-D04C-49C1-8B91-E745F20463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7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BF9E-673E-BA58-D3DC-2795BD0F1F8C}"/>
              </a:ext>
            </a:extLst>
          </p:cNvPr>
          <p:cNvSpPr>
            <a:spLocks noGrp="1"/>
          </p:cNvSpPr>
          <p:nvPr>
            <p:ph type="title"/>
          </p:nvPr>
        </p:nvSpPr>
        <p:spPr>
          <a:xfrm>
            <a:off x="1295402" y="982132"/>
            <a:ext cx="9601196" cy="1303867"/>
          </a:xfrm>
        </p:spPr>
        <p:txBody>
          <a:bodyPr>
            <a:normAutofit/>
          </a:bodyPr>
          <a:lstStyle/>
          <a:p>
            <a:r>
              <a:rPr lang="en-CA">
                <a:solidFill>
                  <a:srgbClr val="262626"/>
                </a:solidFill>
              </a:rPr>
              <a:t>Key Themes</a:t>
            </a:r>
          </a:p>
        </p:txBody>
      </p:sp>
      <p:graphicFrame>
        <p:nvGraphicFramePr>
          <p:cNvPr id="5" name="Content Placeholder 2">
            <a:extLst>
              <a:ext uri="{FF2B5EF4-FFF2-40B4-BE49-F238E27FC236}">
                <a16:creationId xmlns:a16="http://schemas.microsoft.com/office/drawing/2014/main" id="{FD137423-548A-EAE0-A5FC-896740DA7674}"/>
              </a:ext>
            </a:extLst>
          </p:cNvPr>
          <p:cNvGraphicFramePr>
            <a:graphicFrameLocks noGrp="1"/>
          </p:cNvGraphicFramePr>
          <p:nvPr>
            <p:ph idx="1"/>
            <p:extLst>
              <p:ext uri="{D42A27DB-BD31-4B8C-83A1-F6EECF244321}">
                <p14:modId xmlns:p14="http://schemas.microsoft.com/office/powerpoint/2010/main" val="2213253887"/>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8115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B7BB-F019-4CEE-8C70-F28F9F79BCA6}"/>
              </a:ext>
            </a:extLst>
          </p:cNvPr>
          <p:cNvSpPr>
            <a:spLocks noGrp="1"/>
          </p:cNvSpPr>
          <p:nvPr>
            <p:ph type="title"/>
          </p:nvPr>
        </p:nvSpPr>
        <p:spPr>
          <a:xfrm>
            <a:off x="1295402" y="982132"/>
            <a:ext cx="9601196" cy="1303867"/>
          </a:xfrm>
        </p:spPr>
        <p:txBody>
          <a:bodyPr>
            <a:normAutofit/>
          </a:bodyPr>
          <a:lstStyle/>
          <a:p>
            <a:r>
              <a:rPr lang="en-CA">
                <a:solidFill>
                  <a:srgbClr val="262626"/>
                </a:solidFill>
              </a:rPr>
              <a:t>Core Concerns</a:t>
            </a:r>
          </a:p>
        </p:txBody>
      </p:sp>
      <p:graphicFrame>
        <p:nvGraphicFramePr>
          <p:cNvPr id="5" name="Content Placeholder 2">
            <a:extLst>
              <a:ext uri="{FF2B5EF4-FFF2-40B4-BE49-F238E27FC236}">
                <a16:creationId xmlns:a16="http://schemas.microsoft.com/office/drawing/2014/main" id="{028FB518-5BCB-43F8-B0CE-0BC1F744D893}"/>
              </a:ext>
            </a:extLst>
          </p:cNvPr>
          <p:cNvGraphicFramePr>
            <a:graphicFrameLocks noGrp="1"/>
          </p:cNvGraphicFramePr>
          <p:nvPr>
            <p:ph idx="1"/>
            <p:extLst>
              <p:ext uri="{D42A27DB-BD31-4B8C-83A1-F6EECF244321}">
                <p14:modId xmlns:p14="http://schemas.microsoft.com/office/powerpoint/2010/main" val="2812275934"/>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0216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CA9E50-B76A-428A-92C9-9BAC41446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5E3F79-81BB-4454-A267-DDCA42824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F375A4-17F0-4BA7-B751-68BFAAEC4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8A01DFB6-7283-4259-AAAB-5FE8E8D0E1FF}"/>
              </a:ext>
            </a:extLst>
          </p:cNvPr>
          <p:cNvSpPr>
            <a:spLocks noGrp="1"/>
          </p:cNvSpPr>
          <p:nvPr>
            <p:ph type="title"/>
          </p:nvPr>
        </p:nvSpPr>
        <p:spPr>
          <a:xfrm>
            <a:off x="1055599" y="1055077"/>
            <a:ext cx="2532909" cy="4794578"/>
          </a:xfrm>
        </p:spPr>
        <p:txBody>
          <a:bodyPr>
            <a:normAutofit/>
          </a:bodyPr>
          <a:lstStyle/>
          <a:p>
            <a:pPr>
              <a:lnSpc>
                <a:spcPct val="90000"/>
              </a:lnSpc>
            </a:pPr>
            <a:br>
              <a:rPr lang="en-CA" sz="4100">
                <a:solidFill>
                  <a:srgbClr val="262626"/>
                </a:solidFill>
              </a:rPr>
            </a:br>
            <a:r>
              <a:rPr lang="en-CA" sz="4100">
                <a:solidFill>
                  <a:srgbClr val="262626"/>
                </a:solidFill>
              </a:rPr>
              <a:t>The Impact One Individual has on Another</a:t>
            </a:r>
            <a:br>
              <a:rPr lang="en-CA" sz="4100">
                <a:solidFill>
                  <a:srgbClr val="262626"/>
                </a:solidFill>
              </a:rPr>
            </a:br>
            <a:endParaRPr lang="en-CA" sz="4100">
              <a:solidFill>
                <a:srgbClr val="262626"/>
              </a:solidFill>
            </a:endParaRPr>
          </a:p>
        </p:txBody>
      </p:sp>
      <p:sp useBgFill="1">
        <p:nvSpPr>
          <p:cNvPr id="29" name="Rectangle 28">
            <a:extLst>
              <a:ext uri="{FF2B5EF4-FFF2-40B4-BE49-F238E27FC236}">
                <a16:creationId xmlns:a16="http://schemas.microsoft.com/office/drawing/2014/main" id="{5D2122D3-4056-4C50-B4AC-74BB2940E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5">
            <a:extLst>
              <a:ext uri="{FF2B5EF4-FFF2-40B4-BE49-F238E27FC236}">
                <a16:creationId xmlns:a16="http://schemas.microsoft.com/office/drawing/2014/main" id="{CA49F36B-34CE-4D30-AD90-35952C09BC55}"/>
              </a:ext>
            </a:extLst>
          </p:cNvPr>
          <p:cNvGraphicFramePr>
            <a:graphicFrameLocks noGrp="1"/>
          </p:cNvGraphicFramePr>
          <p:nvPr>
            <p:ph idx="1"/>
            <p:extLst>
              <p:ext uri="{D42A27DB-BD31-4B8C-83A1-F6EECF244321}">
                <p14:modId xmlns:p14="http://schemas.microsoft.com/office/powerpoint/2010/main" val="3275460024"/>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7754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577F32D6-F4C4-4307-9DD8-E0348ED8D4EA}"/>
              </a:ext>
            </a:extLst>
          </p:cNvPr>
          <p:cNvSpPr>
            <a:spLocks noGrp="1"/>
          </p:cNvSpPr>
          <p:nvPr>
            <p:ph type="title"/>
          </p:nvPr>
        </p:nvSpPr>
        <p:spPr>
          <a:xfrm>
            <a:off x="952108" y="954756"/>
            <a:ext cx="2730414" cy="4946003"/>
          </a:xfrm>
        </p:spPr>
        <p:txBody>
          <a:bodyPr>
            <a:normAutofit/>
          </a:bodyPr>
          <a:lstStyle/>
          <a:p>
            <a:r>
              <a:rPr lang="en-CA" sz="3600">
                <a:solidFill>
                  <a:srgbClr val="FFFFFF"/>
                </a:solidFill>
              </a:rPr>
              <a:t>The Impact that a Group has on its Individual Members</a:t>
            </a:r>
            <a:br>
              <a:rPr lang="en-CA" sz="3600">
                <a:solidFill>
                  <a:srgbClr val="FFFFFF"/>
                </a:solidFill>
              </a:rPr>
            </a:br>
            <a:endParaRPr lang="en-CA" sz="3600">
              <a:solidFill>
                <a:srgbClr val="FFFFFF"/>
              </a:solidFill>
            </a:endParaRPr>
          </a:p>
        </p:txBody>
      </p:sp>
      <p:sp>
        <p:nvSpPr>
          <p:cNvPr id="14" name="Rectangle 13">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2567D5-76E0-4EF4-853E-69D8741BEE41}"/>
              </a:ext>
            </a:extLst>
          </p:cNvPr>
          <p:cNvSpPr>
            <a:spLocks noGrp="1"/>
          </p:cNvSpPr>
          <p:nvPr>
            <p:ph idx="1"/>
          </p:nvPr>
        </p:nvSpPr>
        <p:spPr>
          <a:xfrm>
            <a:off x="5140934" y="469900"/>
            <a:ext cx="5953630" cy="5405968"/>
          </a:xfrm>
        </p:spPr>
        <p:txBody>
          <a:bodyPr anchor="ctr">
            <a:normAutofit/>
          </a:bodyPr>
          <a:lstStyle/>
          <a:p>
            <a:r>
              <a:rPr lang="en-CA">
                <a:solidFill>
                  <a:srgbClr val="212121"/>
                </a:solidFill>
              </a:rPr>
              <a:t>Establishment of Rules and Norms</a:t>
            </a:r>
          </a:p>
          <a:p>
            <a:pPr lvl="1"/>
            <a:r>
              <a:rPr lang="en-CA">
                <a:solidFill>
                  <a:srgbClr val="212121"/>
                </a:solidFill>
              </a:rPr>
              <a:t>Norms are the informal rules that govern our behaviour</a:t>
            </a:r>
          </a:p>
        </p:txBody>
      </p:sp>
    </p:spTree>
    <p:extLst>
      <p:ext uri="{BB962C8B-B14F-4D97-AF65-F5344CB8AC3E}">
        <p14:creationId xmlns:p14="http://schemas.microsoft.com/office/powerpoint/2010/main" val="1248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0F82E3E-E291-4077-9561-D03BD8817A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27" name="Picture 26">
              <a:extLst>
                <a:ext uri="{FF2B5EF4-FFF2-40B4-BE49-F238E27FC236}">
                  <a16:creationId xmlns:a16="http://schemas.microsoft.com/office/drawing/2014/main" id="{064A9319-91FB-4B4F-815A-A046C6378C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1365E65E-138F-4485-AA9E-188DF346C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9" name="Picture 28">
              <a:extLst>
                <a:ext uri="{FF2B5EF4-FFF2-40B4-BE49-F238E27FC236}">
                  <a16:creationId xmlns:a16="http://schemas.microsoft.com/office/drawing/2014/main" id="{82DE2924-A79E-4612-8899-0413800032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30" name="Picture 29">
              <a:extLst>
                <a:ext uri="{FF2B5EF4-FFF2-40B4-BE49-F238E27FC236}">
                  <a16:creationId xmlns:a16="http://schemas.microsoft.com/office/drawing/2014/main" id="{594B8494-882E-4FE9-BFAD-2651558746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32" name="Straight Connector 31">
            <a:extLst>
              <a:ext uri="{FF2B5EF4-FFF2-40B4-BE49-F238E27FC236}">
                <a16:creationId xmlns:a16="http://schemas.microsoft.com/office/drawing/2014/main" id="{9A5BFCFB-CCDF-43A8-888F-E16CF73D2F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87A84A88-56D8-46EF-B003-C467C54DDC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35" name="Rectangle 34">
              <a:extLst>
                <a:ext uri="{FF2B5EF4-FFF2-40B4-BE49-F238E27FC236}">
                  <a16:creationId xmlns:a16="http://schemas.microsoft.com/office/drawing/2014/main" id="{BE02409C-AAC9-4B71-B433-1F04779899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B04F123D-B711-484C-90B7-7E3EEA5402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37" name="Picture 36">
                <a:extLst>
                  <a:ext uri="{FF2B5EF4-FFF2-40B4-BE49-F238E27FC236}">
                    <a16:creationId xmlns:a16="http://schemas.microsoft.com/office/drawing/2014/main" id="{FF5BA041-244A-457E-846E-ED0CBCD0EB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21C4581C-A5C4-46B6-994D-8E954AC8A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39" name="Picture 38">
                <a:extLst>
                  <a:ext uri="{FF2B5EF4-FFF2-40B4-BE49-F238E27FC236}">
                    <a16:creationId xmlns:a16="http://schemas.microsoft.com/office/drawing/2014/main" id="{A50DE8B2-6159-4CEA-9388-88C104386FA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40" name="Picture 39">
                <a:extLst>
                  <a:ext uri="{FF2B5EF4-FFF2-40B4-BE49-F238E27FC236}">
                    <a16:creationId xmlns:a16="http://schemas.microsoft.com/office/drawing/2014/main" id="{06A4A158-2E58-432F-839F-5B3A8133B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10A897C2-7FA6-4A51-AC00-0DC64291044C}"/>
              </a:ext>
            </a:extLst>
          </p:cNvPr>
          <p:cNvSpPr>
            <a:spLocks noGrp="1"/>
          </p:cNvSpPr>
          <p:nvPr>
            <p:ph type="title"/>
          </p:nvPr>
        </p:nvSpPr>
        <p:spPr>
          <a:xfrm>
            <a:off x="8013290" y="1041401"/>
            <a:ext cx="3079006" cy="2345264"/>
          </a:xfrm>
        </p:spPr>
        <p:txBody>
          <a:bodyPr vert="horz" lIns="91440" tIns="45720" rIns="91440" bIns="45720" rtlCol="0" anchor="b">
            <a:normAutofit/>
          </a:bodyPr>
          <a:lstStyle/>
          <a:p>
            <a:pPr>
              <a:lnSpc>
                <a:spcPct val="90000"/>
              </a:lnSpc>
            </a:pPr>
            <a:r>
              <a:rPr lang="en-US" sz="2600"/>
              <a:t>The Impact that Individual Members have on the Groups they Belong to</a:t>
            </a:r>
            <a:br>
              <a:rPr lang="en-US" sz="2600"/>
            </a:br>
            <a:endParaRPr lang="en-US" sz="2600"/>
          </a:p>
        </p:txBody>
      </p:sp>
      <p:sp>
        <p:nvSpPr>
          <p:cNvPr id="5" name="Content Placeholder 4">
            <a:extLst>
              <a:ext uri="{FF2B5EF4-FFF2-40B4-BE49-F238E27FC236}">
                <a16:creationId xmlns:a16="http://schemas.microsoft.com/office/drawing/2014/main" id="{F678C721-CC7D-4F98-B6FC-D0CC51976E53}"/>
              </a:ext>
            </a:extLst>
          </p:cNvPr>
          <p:cNvSpPr>
            <a:spLocks noGrp="1"/>
          </p:cNvSpPr>
          <p:nvPr>
            <p:ph idx="1"/>
          </p:nvPr>
        </p:nvSpPr>
        <p:spPr>
          <a:xfrm>
            <a:off x="7999431" y="3657596"/>
            <a:ext cx="3092865" cy="1933463"/>
          </a:xfrm>
        </p:spPr>
        <p:txBody>
          <a:bodyPr vert="horz" lIns="91440" tIns="45720" rIns="91440" bIns="45720" rtlCol="0" anchor="t">
            <a:normAutofit/>
          </a:bodyPr>
          <a:lstStyle/>
          <a:p>
            <a:pPr marL="0" indent="0" algn="ctr">
              <a:buNone/>
            </a:pPr>
            <a:r>
              <a:rPr lang="en-US" sz="2100">
                <a:solidFill>
                  <a:schemeClr val="tx1"/>
                </a:solidFill>
              </a:rPr>
              <a:t>Impact Goes Both Ways</a:t>
            </a:r>
          </a:p>
        </p:txBody>
      </p:sp>
      <p:sp>
        <p:nvSpPr>
          <p:cNvPr id="42" name="Rectangle 41">
            <a:extLst>
              <a:ext uri="{FF2B5EF4-FFF2-40B4-BE49-F238E27FC236}">
                <a16:creationId xmlns:a16="http://schemas.microsoft.com/office/drawing/2014/main" id="{1B057C70-1B97-42CE-9C74-A2B72760F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Red toy person in front of two lines of white figures">
            <a:extLst>
              <a:ext uri="{FF2B5EF4-FFF2-40B4-BE49-F238E27FC236}">
                <a16:creationId xmlns:a16="http://schemas.microsoft.com/office/drawing/2014/main" id="{7C34C650-FF73-4101-8510-FA7BA680D454}"/>
              </a:ext>
            </a:extLst>
          </p:cNvPr>
          <p:cNvPicPr>
            <a:picLocks noChangeAspect="1"/>
          </p:cNvPicPr>
          <p:nvPr/>
        </p:nvPicPr>
        <p:blipFill rotWithShape="1">
          <a:blip r:embed="rId7"/>
          <a:srcRect t="14449"/>
          <a:stretch/>
        </p:blipFill>
        <p:spPr>
          <a:xfrm>
            <a:off x="1412683" y="1712831"/>
            <a:ext cx="5784083" cy="3253534"/>
          </a:xfrm>
          <a:prstGeom prst="rect">
            <a:avLst/>
          </a:prstGeom>
        </p:spPr>
      </p:pic>
      <p:cxnSp>
        <p:nvCxnSpPr>
          <p:cNvPr id="44" name="Straight Connector 43">
            <a:extLst>
              <a:ext uri="{FF2B5EF4-FFF2-40B4-BE49-F238E27FC236}">
                <a16:creationId xmlns:a16="http://schemas.microsoft.com/office/drawing/2014/main" id="{0EC6C006-F859-490E-A780-57D4CC5306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50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313</TotalTime>
  <Words>1046</Words>
  <Application>Microsoft Office PowerPoint</Application>
  <PresentationFormat>Widescreen</PresentationFormat>
  <Paragraphs>199</Paragraphs>
  <Slides>46</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46</vt:i4>
      </vt:variant>
    </vt:vector>
  </HeadingPairs>
  <TitlesOfParts>
    <vt:vector size="50" baseType="lpstr">
      <vt:lpstr>Arial</vt:lpstr>
      <vt:lpstr>Garamond</vt:lpstr>
      <vt:lpstr>Organic</vt:lpstr>
      <vt:lpstr>Organic</vt:lpstr>
      <vt:lpstr>What IS Social Psychology and How Do We Study It?</vt:lpstr>
      <vt:lpstr>Introduction</vt:lpstr>
      <vt:lpstr>What IS Social Psychology?</vt:lpstr>
      <vt:lpstr>Definition</vt:lpstr>
      <vt:lpstr>Key Themes</vt:lpstr>
      <vt:lpstr>Core Concerns</vt:lpstr>
      <vt:lpstr> The Impact One Individual has on Another </vt:lpstr>
      <vt:lpstr>The Impact that a Group has on its Individual Members </vt:lpstr>
      <vt:lpstr>The Impact that Individual Members have on the Groups they Belong to </vt:lpstr>
      <vt:lpstr>The Impact that One Group has on Another Group </vt:lpstr>
      <vt:lpstr>The Impact of Social Context and Social Structure on Groups and Individuals</vt:lpstr>
      <vt:lpstr>Theoretical Perspectives</vt:lpstr>
      <vt:lpstr>1. Symbolic Interactionism</vt:lpstr>
      <vt:lpstr>SI - Blumer’s SI Premises</vt:lpstr>
      <vt:lpstr>SI - Looking-Glass Self</vt:lpstr>
      <vt:lpstr>2. Group Processes</vt:lpstr>
      <vt:lpstr>Social Exchange Theory </vt:lpstr>
      <vt:lpstr>3. Social Structure and Personality</vt:lpstr>
      <vt:lpstr>Social Structure and Personality</vt:lpstr>
      <vt:lpstr>4. Cognitive Perspectives</vt:lpstr>
      <vt:lpstr>Cognitive Concepts</vt:lpstr>
      <vt:lpstr>Schema Examples</vt:lpstr>
      <vt:lpstr>5. Evolutionary Theory</vt:lpstr>
      <vt:lpstr>How Social Psychologists DO Research</vt:lpstr>
      <vt:lpstr>Empirical Research</vt:lpstr>
      <vt:lpstr>Research Methods in Social Psychology</vt:lpstr>
      <vt:lpstr>Surveys</vt:lpstr>
      <vt:lpstr>Example: Public Opinion Polls</vt:lpstr>
      <vt:lpstr>Strengths and Weaknesses</vt:lpstr>
      <vt:lpstr>Field Studies</vt:lpstr>
      <vt:lpstr>Ethnography</vt:lpstr>
      <vt:lpstr>Strengths and Weaknesses</vt:lpstr>
      <vt:lpstr>Archival Research</vt:lpstr>
      <vt:lpstr>Content Analysis</vt:lpstr>
      <vt:lpstr>Example: Criminalization of HIV Non-Disclosure</vt:lpstr>
      <vt:lpstr>Strengths and Weaknesses</vt:lpstr>
      <vt:lpstr>Experiments</vt:lpstr>
      <vt:lpstr>Lab Experiment</vt:lpstr>
      <vt:lpstr>Field Experiment</vt:lpstr>
      <vt:lpstr>Strengths and Weaknesses</vt:lpstr>
      <vt:lpstr>Ethics</vt:lpstr>
      <vt:lpstr>Protecting our Participants</vt:lpstr>
      <vt:lpstr>Sources of Harm</vt:lpstr>
      <vt:lpstr>The Stanford Prison Experiment</vt:lpstr>
      <vt:lpstr>The Stanford Prison Experiment</vt:lpstr>
      <vt:lpstr>Have a Great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Social Psychology</dc:title>
  <dc:creator>Erica Speakman</dc:creator>
  <cp:lastModifiedBy>Speakman, Erica</cp:lastModifiedBy>
  <cp:revision>14</cp:revision>
  <dcterms:created xsi:type="dcterms:W3CDTF">2018-01-08T20:55:00Z</dcterms:created>
  <dcterms:modified xsi:type="dcterms:W3CDTF">2024-09-04T17:58:18Z</dcterms:modified>
</cp:coreProperties>
</file>